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61" r:id="rId4"/>
    <p:sldId id="260" r:id="rId5"/>
    <p:sldId id="287" r:id="rId6"/>
    <p:sldId id="262" r:id="rId7"/>
    <p:sldId id="263"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1" r:id="rId22"/>
    <p:sldId id="280" r:id="rId23"/>
    <p:sldId id="282" r:id="rId24"/>
    <p:sldId id="283" r:id="rId25"/>
    <p:sldId id="285" r:id="rId26"/>
    <p:sldId id="286" r:id="rId27"/>
    <p:sldId id="284" r:id="rId28"/>
    <p:sldId id="288" r:id="rId29"/>
    <p:sldId id="28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6B922-851B-415D-B713-676E4AEC2D76}" v="352" dt="2025-06-07T21:24:59.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0" d="100"/>
          <a:sy n="60" d="100"/>
        </p:scale>
        <p:origin x="908"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Helms" userId="2c2790b5-362a-4128-a9e3-9276b0c79aad" providerId="ADAL" clId="{8DC6B922-851B-415D-B713-676E4AEC2D76}"/>
    <pc:docChg chg="undo redo custSel addSld delSld modSld sldOrd">
      <pc:chgData name="Matt Helms" userId="2c2790b5-362a-4128-a9e3-9276b0c79aad" providerId="ADAL" clId="{8DC6B922-851B-415D-B713-676E4AEC2D76}" dt="2025-06-07T21:25:29.658" v="11625" actId="20577"/>
      <pc:docMkLst>
        <pc:docMk/>
      </pc:docMkLst>
      <pc:sldChg chg="addSp delSp modSp add del mod addAnim">
        <pc:chgData name="Matt Helms" userId="2c2790b5-362a-4128-a9e3-9276b0c79aad" providerId="ADAL" clId="{8DC6B922-851B-415D-B713-676E4AEC2D76}" dt="2025-06-03T18:47:33.340" v="58" actId="47"/>
        <pc:sldMkLst>
          <pc:docMk/>
          <pc:sldMk cId="2367097952" sldId="256"/>
        </pc:sldMkLst>
        <pc:spChg chg="mod">
          <ac:chgData name="Matt Helms" userId="2c2790b5-362a-4128-a9e3-9276b0c79aad" providerId="ADAL" clId="{8DC6B922-851B-415D-B713-676E4AEC2D76}" dt="2025-06-03T18:47:01.286" v="28" actId="14100"/>
          <ac:spMkLst>
            <pc:docMk/>
            <pc:sldMk cId="2367097952" sldId="256"/>
            <ac:spMk id="2" creationId="{31A3BCC1-D550-14B5-7D16-64EBAF6FC81B}"/>
          </ac:spMkLst>
        </pc:spChg>
        <pc:spChg chg="add">
          <ac:chgData name="Matt Helms" userId="2c2790b5-362a-4128-a9e3-9276b0c79aad" providerId="ADAL" clId="{8DC6B922-851B-415D-B713-676E4AEC2D76}" dt="2025-06-03T18:46:18.874" v="26" actId="26606"/>
          <ac:spMkLst>
            <pc:docMk/>
            <pc:sldMk cId="2367097952" sldId="256"/>
            <ac:spMk id="27" creationId="{B7B42F36-B3C1-4247-AF36-090F0134ED59}"/>
          </ac:spMkLst>
        </pc:spChg>
        <pc:spChg chg="add">
          <ac:chgData name="Matt Helms" userId="2c2790b5-362a-4128-a9e3-9276b0c79aad" providerId="ADAL" clId="{8DC6B922-851B-415D-B713-676E4AEC2D76}" dt="2025-06-03T18:46:18.874" v="26" actId="26606"/>
          <ac:spMkLst>
            <pc:docMk/>
            <pc:sldMk cId="2367097952" sldId="256"/>
            <ac:spMk id="29" creationId="{FEF131A2-E574-4D95-A322-C5FF0B64E821}"/>
          </ac:spMkLst>
        </pc:spChg>
        <pc:spChg chg="add">
          <ac:chgData name="Matt Helms" userId="2c2790b5-362a-4128-a9e3-9276b0c79aad" providerId="ADAL" clId="{8DC6B922-851B-415D-B713-676E4AEC2D76}" dt="2025-06-03T18:46:18.874" v="26" actId="26606"/>
          <ac:spMkLst>
            <pc:docMk/>
            <pc:sldMk cId="2367097952" sldId="256"/>
            <ac:spMk id="31" creationId="{696B4F8D-F261-41C2-B0A1-B0899F667F0C}"/>
          </ac:spMkLst>
        </pc:spChg>
        <pc:spChg chg="add">
          <ac:chgData name="Matt Helms" userId="2c2790b5-362a-4128-a9e3-9276b0c79aad" providerId="ADAL" clId="{8DC6B922-851B-415D-B713-676E4AEC2D76}" dt="2025-06-03T18:46:18.874" v="26" actId="26606"/>
          <ac:spMkLst>
            <pc:docMk/>
            <pc:sldMk cId="2367097952" sldId="256"/>
            <ac:spMk id="33" creationId="{A3C7563A-4B20-4E0B-8548-374928B55F30}"/>
          </ac:spMkLst>
        </pc:spChg>
        <pc:picChg chg="add mod ord">
          <ac:chgData name="Matt Helms" userId="2c2790b5-362a-4128-a9e3-9276b0c79aad" providerId="ADAL" clId="{8DC6B922-851B-415D-B713-676E4AEC2D76}" dt="2025-06-03T18:46:18.874" v="26" actId="26606"/>
          <ac:picMkLst>
            <pc:docMk/>
            <pc:sldMk cId="2367097952" sldId="256"/>
            <ac:picMk id="5" creationId="{F07995BB-BB62-CF26-BC0C-F55C2125371C}"/>
          </ac:picMkLst>
        </pc:picChg>
        <pc:picChg chg="add">
          <ac:chgData name="Matt Helms" userId="2c2790b5-362a-4128-a9e3-9276b0c79aad" providerId="ADAL" clId="{8DC6B922-851B-415D-B713-676E4AEC2D76}" dt="2025-06-03T18:46:01.806" v="24"/>
          <ac:picMkLst>
            <pc:docMk/>
            <pc:sldMk cId="2367097952" sldId="256"/>
            <ac:picMk id="8" creationId="{9BFC0CC9-889E-3C8A-FEA0-3CE8CBBB1A5E}"/>
          </ac:picMkLst>
        </pc:picChg>
        <pc:picChg chg="add mod">
          <ac:chgData name="Matt Helms" userId="2c2790b5-362a-4128-a9e3-9276b0c79aad" providerId="ADAL" clId="{8DC6B922-851B-415D-B713-676E4AEC2D76}" dt="2025-06-03T18:46:18.874" v="26" actId="26606"/>
          <ac:picMkLst>
            <pc:docMk/>
            <pc:sldMk cId="2367097952" sldId="256"/>
            <ac:picMk id="10" creationId="{A34F8604-4513-6DD0-8B7B-6C7B5D6094EC}"/>
          </ac:picMkLst>
        </pc:picChg>
      </pc:sldChg>
      <pc:sldChg chg="del">
        <pc:chgData name="Matt Helms" userId="2c2790b5-362a-4128-a9e3-9276b0c79aad" providerId="ADAL" clId="{8DC6B922-851B-415D-B713-676E4AEC2D76}" dt="2025-06-03T18:47:29.826" v="35" actId="47"/>
        <pc:sldMkLst>
          <pc:docMk/>
          <pc:sldMk cId="1293036113" sldId="257"/>
        </pc:sldMkLst>
      </pc:sldChg>
      <pc:sldChg chg="del">
        <pc:chgData name="Matt Helms" userId="2c2790b5-362a-4128-a9e3-9276b0c79aad" providerId="ADAL" clId="{8DC6B922-851B-415D-B713-676E4AEC2D76}" dt="2025-06-03T18:47:25.528" v="30" actId="47"/>
        <pc:sldMkLst>
          <pc:docMk/>
          <pc:sldMk cId="3214287875" sldId="258"/>
        </pc:sldMkLst>
      </pc:sldChg>
      <pc:sldChg chg="modSp add del mod ord">
        <pc:chgData name="Matt Helms" userId="2c2790b5-362a-4128-a9e3-9276b0c79aad" providerId="ADAL" clId="{8DC6B922-851B-415D-B713-676E4AEC2D76}" dt="2025-06-04T15:29:48.033" v="5279" actId="14100"/>
        <pc:sldMkLst>
          <pc:docMk/>
          <pc:sldMk cId="684354688" sldId="259"/>
        </pc:sldMkLst>
        <pc:spChg chg="mod">
          <ac:chgData name="Matt Helms" userId="2c2790b5-362a-4128-a9e3-9276b0c79aad" providerId="ADAL" clId="{8DC6B922-851B-415D-B713-676E4AEC2D76}" dt="2025-06-04T15:29:48.033" v="5279" actId="14100"/>
          <ac:spMkLst>
            <pc:docMk/>
            <pc:sldMk cId="684354688" sldId="259"/>
            <ac:spMk id="2" creationId="{BB17B66E-0FF3-6049-1DC9-50864AA9D0CF}"/>
          </ac:spMkLst>
        </pc:spChg>
        <pc:spChg chg="mod">
          <ac:chgData name="Matt Helms" userId="2c2790b5-362a-4128-a9e3-9276b0c79aad" providerId="ADAL" clId="{8DC6B922-851B-415D-B713-676E4AEC2D76}" dt="2025-06-04T15:29:42.952" v="5278" actId="27636"/>
          <ac:spMkLst>
            <pc:docMk/>
            <pc:sldMk cId="684354688" sldId="259"/>
            <ac:spMk id="3" creationId="{F52B1B11-56B9-0DE0-A209-4AEE92D36E4C}"/>
          </ac:spMkLst>
        </pc:spChg>
      </pc:sldChg>
      <pc:sldChg chg="modSp new mod">
        <pc:chgData name="Matt Helms" userId="2c2790b5-362a-4128-a9e3-9276b0c79aad" providerId="ADAL" clId="{8DC6B922-851B-415D-B713-676E4AEC2D76}" dt="2025-06-04T18:44:04.026" v="10226" actId="20577"/>
        <pc:sldMkLst>
          <pc:docMk/>
          <pc:sldMk cId="2021766212" sldId="260"/>
        </pc:sldMkLst>
        <pc:spChg chg="mod">
          <ac:chgData name="Matt Helms" userId="2c2790b5-362a-4128-a9e3-9276b0c79aad" providerId="ADAL" clId="{8DC6B922-851B-415D-B713-676E4AEC2D76}" dt="2025-06-03T18:50:49.884" v="255" actId="20577"/>
          <ac:spMkLst>
            <pc:docMk/>
            <pc:sldMk cId="2021766212" sldId="260"/>
            <ac:spMk id="2" creationId="{557A7500-DF97-BD1C-8297-7E865320B631}"/>
          </ac:spMkLst>
        </pc:spChg>
        <pc:spChg chg="mod">
          <ac:chgData name="Matt Helms" userId="2c2790b5-362a-4128-a9e3-9276b0c79aad" providerId="ADAL" clId="{8DC6B922-851B-415D-B713-676E4AEC2D76}" dt="2025-06-04T18:44:04.026" v="10226" actId="20577"/>
          <ac:spMkLst>
            <pc:docMk/>
            <pc:sldMk cId="2021766212" sldId="260"/>
            <ac:spMk id="3" creationId="{7EE83972-1713-C126-AFBD-18E3035BE5E3}"/>
          </ac:spMkLst>
        </pc:spChg>
      </pc:sldChg>
      <pc:sldChg chg="del">
        <pc:chgData name="Matt Helms" userId="2c2790b5-362a-4128-a9e3-9276b0c79aad" providerId="ADAL" clId="{8DC6B922-851B-415D-B713-676E4AEC2D76}" dt="2025-06-03T18:47:29.187" v="31" actId="47"/>
        <pc:sldMkLst>
          <pc:docMk/>
          <pc:sldMk cId="2428712825" sldId="260"/>
        </pc:sldMkLst>
      </pc:sldChg>
      <pc:sldChg chg="del">
        <pc:chgData name="Matt Helms" userId="2c2790b5-362a-4128-a9e3-9276b0c79aad" providerId="ADAL" clId="{8DC6B922-851B-415D-B713-676E4AEC2D76}" dt="2025-06-03T18:47:29.780" v="34" actId="47"/>
        <pc:sldMkLst>
          <pc:docMk/>
          <pc:sldMk cId="26100341" sldId="261"/>
        </pc:sldMkLst>
      </pc:sldChg>
      <pc:sldChg chg="modSp add mod ord">
        <pc:chgData name="Matt Helms" userId="2c2790b5-362a-4128-a9e3-9276b0c79aad" providerId="ADAL" clId="{8DC6B922-851B-415D-B713-676E4AEC2D76}" dt="2025-06-03T20:43:33.830" v="1210" actId="27636"/>
        <pc:sldMkLst>
          <pc:docMk/>
          <pc:sldMk cId="3266301280" sldId="261"/>
        </pc:sldMkLst>
        <pc:spChg chg="mod">
          <ac:chgData name="Matt Helms" userId="2c2790b5-362a-4128-a9e3-9276b0c79aad" providerId="ADAL" clId="{8DC6B922-851B-415D-B713-676E4AEC2D76}" dt="2025-06-03T20:43:33.830" v="1210" actId="27636"/>
          <ac:spMkLst>
            <pc:docMk/>
            <pc:sldMk cId="3266301280" sldId="261"/>
            <ac:spMk id="3" creationId="{34EED375-EECC-5277-7043-257C954311FB}"/>
          </ac:spMkLst>
        </pc:spChg>
      </pc:sldChg>
      <pc:sldChg chg="del">
        <pc:chgData name="Matt Helms" userId="2c2790b5-362a-4128-a9e3-9276b0c79aad" providerId="ADAL" clId="{8DC6B922-851B-415D-B713-676E4AEC2D76}" dt="2025-06-03T18:47:30.865" v="36" actId="47"/>
        <pc:sldMkLst>
          <pc:docMk/>
          <pc:sldMk cId="1530266777" sldId="262"/>
        </pc:sldMkLst>
      </pc:sldChg>
      <pc:sldChg chg="addSp delSp modSp add mod ord modAnim">
        <pc:chgData name="Matt Helms" userId="2c2790b5-362a-4128-a9e3-9276b0c79aad" providerId="ADAL" clId="{8DC6B922-851B-415D-B713-676E4AEC2D76}" dt="2025-06-03T20:56:23.093" v="1562" actId="14100"/>
        <pc:sldMkLst>
          <pc:docMk/>
          <pc:sldMk cId="1840087256" sldId="262"/>
        </pc:sldMkLst>
        <pc:spChg chg="mod ord">
          <ac:chgData name="Matt Helms" userId="2c2790b5-362a-4128-a9e3-9276b0c79aad" providerId="ADAL" clId="{8DC6B922-851B-415D-B713-676E4AEC2D76}" dt="2025-06-03T20:56:23.093" v="1562" actId="14100"/>
          <ac:spMkLst>
            <pc:docMk/>
            <pc:sldMk cId="1840087256" sldId="262"/>
            <ac:spMk id="2" creationId="{562694A9-0645-5CF3-00BF-4E95854A2A9F}"/>
          </ac:spMkLst>
        </pc:spChg>
        <pc:spChg chg="add mod">
          <ac:chgData name="Matt Helms" userId="2c2790b5-362a-4128-a9e3-9276b0c79aad" providerId="ADAL" clId="{8DC6B922-851B-415D-B713-676E4AEC2D76}" dt="2025-06-03T20:50:45.543" v="1236" actId="208"/>
          <ac:spMkLst>
            <pc:docMk/>
            <pc:sldMk cId="1840087256" sldId="262"/>
            <ac:spMk id="7" creationId="{42C2CD89-EF83-535F-C14C-FD20E9D00CBD}"/>
          </ac:spMkLst>
        </pc:spChg>
        <pc:spChg chg="add">
          <ac:chgData name="Matt Helms" userId="2c2790b5-362a-4128-a9e3-9276b0c79aad" providerId="ADAL" clId="{8DC6B922-851B-415D-B713-676E4AEC2D76}" dt="2025-06-03T20:50:08.478" v="1227" actId="26606"/>
          <ac:spMkLst>
            <pc:docMk/>
            <pc:sldMk cId="1840087256" sldId="262"/>
            <ac:spMk id="81" creationId="{FE8F25D8-4980-4C67-9E0C-7BE94C9CBFE6}"/>
          </ac:spMkLst>
        </pc:spChg>
        <pc:spChg chg="add">
          <ac:chgData name="Matt Helms" userId="2c2790b5-362a-4128-a9e3-9276b0c79aad" providerId="ADAL" clId="{8DC6B922-851B-415D-B713-676E4AEC2D76}" dt="2025-06-03T20:50:08.478" v="1227" actId="26606"/>
          <ac:spMkLst>
            <pc:docMk/>
            <pc:sldMk cId="1840087256" sldId="262"/>
            <ac:spMk id="82" creationId="{1A214C69-1234-4E5D-91CD-BEA00204258E}"/>
          </ac:spMkLst>
        </pc:spChg>
        <pc:spChg chg="add">
          <ac:chgData name="Matt Helms" userId="2c2790b5-362a-4128-a9e3-9276b0c79aad" providerId="ADAL" clId="{8DC6B922-851B-415D-B713-676E4AEC2D76}" dt="2025-06-03T20:50:08.478" v="1227" actId="26606"/>
          <ac:spMkLst>
            <pc:docMk/>
            <pc:sldMk cId="1840087256" sldId="262"/>
            <ac:spMk id="83" creationId="{F86E49C8-40C0-4E80-BAC0-9A66298F1D1C}"/>
          </ac:spMkLst>
        </pc:spChg>
        <pc:picChg chg="add mod ord">
          <ac:chgData name="Matt Helms" userId="2c2790b5-362a-4128-a9e3-9276b0c79aad" providerId="ADAL" clId="{8DC6B922-851B-415D-B713-676E4AEC2D76}" dt="2025-06-03T20:51:07.782" v="1240" actId="1076"/>
          <ac:picMkLst>
            <pc:docMk/>
            <pc:sldMk cId="1840087256" sldId="262"/>
            <ac:picMk id="3" creationId="{4DF0B57C-3299-34E4-BCE7-ED88C8519F0A}"/>
          </ac:picMkLst>
        </pc:picChg>
        <pc:picChg chg="add mod">
          <ac:chgData name="Matt Helms" userId="2c2790b5-362a-4128-a9e3-9276b0c79aad" providerId="ADAL" clId="{8DC6B922-851B-415D-B713-676E4AEC2D76}" dt="2025-06-03T20:51:29.262" v="1242" actId="1076"/>
          <ac:picMkLst>
            <pc:docMk/>
            <pc:sldMk cId="1840087256" sldId="262"/>
            <ac:picMk id="4" creationId="{7A88C514-3A5F-D403-B20D-774CE78DB12A}"/>
          </ac:picMkLst>
        </pc:picChg>
        <pc:picChg chg="add mod">
          <ac:chgData name="Matt Helms" userId="2c2790b5-362a-4128-a9e3-9276b0c79aad" providerId="ADAL" clId="{8DC6B922-851B-415D-B713-676E4AEC2D76}" dt="2025-06-03T20:50:42.014" v="1231" actId="27614"/>
          <ac:picMkLst>
            <pc:docMk/>
            <pc:sldMk cId="1840087256" sldId="262"/>
            <ac:picMk id="6" creationId="{85FCED65-0846-4744-D641-5A4DA5E3FE5A}"/>
          </ac:picMkLst>
        </pc:picChg>
      </pc:sldChg>
      <pc:sldChg chg="del">
        <pc:chgData name="Matt Helms" userId="2c2790b5-362a-4128-a9e3-9276b0c79aad" providerId="ADAL" clId="{8DC6B922-851B-415D-B713-676E4AEC2D76}" dt="2025-06-03T18:47:30.884" v="37" actId="47"/>
        <pc:sldMkLst>
          <pc:docMk/>
          <pc:sldMk cId="815697032" sldId="263"/>
        </pc:sldMkLst>
      </pc:sldChg>
      <pc:sldChg chg="addSp delSp modSp new mod setBg">
        <pc:chgData name="Matt Helms" userId="2c2790b5-362a-4128-a9e3-9276b0c79aad" providerId="ADAL" clId="{8DC6B922-851B-415D-B713-676E4AEC2D76}" dt="2025-06-07T21:25:29.658" v="11625" actId="20577"/>
        <pc:sldMkLst>
          <pc:docMk/>
          <pc:sldMk cId="1689928558" sldId="263"/>
        </pc:sldMkLst>
        <pc:spChg chg="add del mod">
          <ac:chgData name="Matt Helms" userId="2c2790b5-362a-4128-a9e3-9276b0c79aad" providerId="ADAL" clId="{8DC6B922-851B-415D-B713-676E4AEC2D76}" dt="2025-06-07T21:24:19.499" v="11579"/>
          <ac:spMkLst>
            <pc:docMk/>
            <pc:sldMk cId="1689928558" sldId="263"/>
            <ac:spMk id="3" creationId="{2ACA8964-D50A-0EFC-B9B5-C91D23B33C2D}"/>
          </ac:spMkLst>
        </pc:spChg>
        <pc:spChg chg="add mod">
          <ac:chgData name="Matt Helms" userId="2c2790b5-362a-4128-a9e3-9276b0c79aad" providerId="ADAL" clId="{8DC6B922-851B-415D-B713-676E4AEC2D76}" dt="2025-06-07T21:25:29.658" v="11625" actId="20577"/>
          <ac:spMkLst>
            <pc:docMk/>
            <pc:sldMk cId="1689928558" sldId="263"/>
            <ac:spMk id="6" creationId="{7CCF95D1-5DA4-9C4A-9805-CD4413CDECDA}"/>
          </ac:spMkLst>
        </pc:spChg>
        <pc:spChg chg="add del">
          <ac:chgData name="Matt Helms" userId="2c2790b5-362a-4128-a9e3-9276b0c79aad" providerId="ADAL" clId="{8DC6B922-851B-415D-B713-676E4AEC2D76}" dt="2025-06-07T21:24:27.802" v="11580" actId="26606"/>
          <ac:spMkLst>
            <pc:docMk/>
            <pc:sldMk cId="1689928558" sldId="263"/>
            <ac:spMk id="9" creationId="{42A4FC2C-047E-45A5-965D-8E1E3BF09BC6}"/>
          </ac:spMkLst>
        </pc:spChg>
        <pc:grpChg chg="add">
          <ac:chgData name="Matt Helms" userId="2c2790b5-362a-4128-a9e3-9276b0c79aad" providerId="ADAL" clId="{8DC6B922-851B-415D-B713-676E4AEC2D76}" dt="2025-06-07T21:24:27.802" v="11580" actId="26606"/>
          <ac:grpSpMkLst>
            <pc:docMk/>
            <pc:sldMk cId="1689928558" sldId="263"/>
            <ac:grpSpMk id="14" creationId="{63737881-458F-40AD-B72B-B57D267DC423}"/>
          </ac:grpSpMkLst>
        </pc:grpChg>
        <pc:picChg chg="add del mod">
          <ac:chgData name="Matt Helms" userId="2c2790b5-362a-4128-a9e3-9276b0c79aad" providerId="ADAL" clId="{8DC6B922-851B-415D-B713-676E4AEC2D76}" dt="2025-06-07T21:24:16.166" v="11578" actId="478"/>
          <ac:picMkLst>
            <pc:docMk/>
            <pc:sldMk cId="1689928558" sldId="263"/>
            <ac:picMk id="4" creationId="{32D3B605-4FDB-6B7F-4AEA-E3B4737C2B88}"/>
          </ac:picMkLst>
        </pc:picChg>
        <pc:picChg chg="add mod">
          <ac:chgData name="Matt Helms" userId="2c2790b5-362a-4128-a9e3-9276b0c79aad" providerId="ADAL" clId="{8DC6B922-851B-415D-B713-676E4AEC2D76}" dt="2025-06-07T21:24:27.802" v="11580" actId="26606"/>
          <ac:picMkLst>
            <pc:docMk/>
            <pc:sldMk cId="1689928558" sldId="263"/>
            <ac:picMk id="5" creationId="{7E1AD04A-8183-9F21-33DF-CAFA125CED63}"/>
          </ac:picMkLst>
        </pc:picChg>
      </pc:sldChg>
      <pc:sldChg chg="del">
        <pc:chgData name="Matt Helms" userId="2c2790b5-362a-4128-a9e3-9276b0c79aad" providerId="ADAL" clId="{8DC6B922-851B-415D-B713-676E4AEC2D76}" dt="2025-06-03T18:47:30.920" v="38" actId="47"/>
        <pc:sldMkLst>
          <pc:docMk/>
          <pc:sldMk cId="36877074" sldId="264"/>
        </pc:sldMkLst>
      </pc:sldChg>
      <pc:sldChg chg="modSp new del mod">
        <pc:chgData name="Matt Helms" userId="2c2790b5-362a-4128-a9e3-9276b0c79aad" providerId="ADAL" clId="{8DC6B922-851B-415D-B713-676E4AEC2D76}" dt="2025-06-04T15:12:40.004" v="4723" actId="47"/>
        <pc:sldMkLst>
          <pc:docMk/>
          <pc:sldMk cId="4213350924" sldId="264"/>
        </pc:sldMkLst>
      </pc:sldChg>
      <pc:sldChg chg="modSp add del mod">
        <pc:chgData name="Matt Helms" userId="2c2790b5-362a-4128-a9e3-9276b0c79aad" providerId="ADAL" clId="{8DC6B922-851B-415D-B713-676E4AEC2D76}" dt="2025-06-04T15:18:34.234" v="5054" actId="47"/>
        <pc:sldMkLst>
          <pc:docMk/>
          <pc:sldMk cId="3315253923" sldId="265"/>
        </pc:sldMkLst>
      </pc:sldChg>
      <pc:sldChg chg="del">
        <pc:chgData name="Matt Helms" userId="2c2790b5-362a-4128-a9e3-9276b0c79aad" providerId="ADAL" clId="{8DC6B922-851B-415D-B713-676E4AEC2D76}" dt="2025-06-03T18:47:31.012" v="40" actId="47"/>
        <pc:sldMkLst>
          <pc:docMk/>
          <pc:sldMk cId="3399843807" sldId="265"/>
        </pc:sldMkLst>
      </pc:sldChg>
      <pc:sldChg chg="del">
        <pc:chgData name="Matt Helms" userId="2c2790b5-362a-4128-a9e3-9276b0c79aad" providerId="ADAL" clId="{8DC6B922-851B-415D-B713-676E4AEC2D76}" dt="2025-06-03T18:47:31.046" v="41" actId="47"/>
        <pc:sldMkLst>
          <pc:docMk/>
          <pc:sldMk cId="2998119778" sldId="266"/>
        </pc:sldMkLst>
      </pc:sldChg>
      <pc:sldChg chg="modSp add del mod">
        <pc:chgData name="Matt Helms" userId="2c2790b5-362a-4128-a9e3-9276b0c79aad" providerId="ADAL" clId="{8DC6B922-851B-415D-B713-676E4AEC2D76}" dt="2025-06-04T15:18:36.294" v="5055" actId="47"/>
        <pc:sldMkLst>
          <pc:docMk/>
          <pc:sldMk cId="3841389408" sldId="266"/>
        </pc:sldMkLst>
      </pc:sldChg>
      <pc:sldChg chg="addSp delSp modSp add del mod ord">
        <pc:chgData name="Matt Helms" userId="2c2790b5-362a-4128-a9e3-9276b0c79aad" providerId="ADAL" clId="{8DC6B922-851B-415D-B713-676E4AEC2D76}" dt="2025-06-04T13:32:57.527" v="1677" actId="47"/>
        <pc:sldMkLst>
          <pc:docMk/>
          <pc:sldMk cId="203852365" sldId="267"/>
        </pc:sldMkLst>
      </pc:sldChg>
      <pc:sldChg chg="modSp add mod ord">
        <pc:chgData name="Matt Helms" userId="2c2790b5-362a-4128-a9e3-9276b0c79aad" providerId="ADAL" clId="{8DC6B922-851B-415D-B713-676E4AEC2D76}" dt="2025-06-04T14:16:32.201" v="2084" actId="20577"/>
        <pc:sldMkLst>
          <pc:docMk/>
          <pc:sldMk cId="2299769684" sldId="267"/>
        </pc:sldMkLst>
        <pc:spChg chg="mod">
          <ac:chgData name="Matt Helms" userId="2c2790b5-362a-4128-a9e3-9276b0c79aad" providerId="ADAL" clId="{8DC6B922-851B-415D-B713-676E4AEC2D76}" dt="2025-06-04T13:47:38.185" v="1828" actId="20577"/>
          <ac:spMkLst>
            <pc:docMk/>
            <pc:sldMk cId="2299769684" sldId="267"/>
            <ac:spMk id="2" creationId="{09484EFD-ED53-DDE0-D757-613745D08939}"/>
          </ac:spMkLst>
        </pc:spChg>
        <pc:spChg chg="mod">
          <ac:chgData name="Matt Helms" userId="2c2790b5-362a-4128-a9e3-9276b0c79aad" providerId="ADAL" clId="{8DC6B922-851B-415D-B713-676E4AEC2D76}" dt="2025-06-04T14:16:32.201" v="2084" actId="20577"/>
          <ac:spMkLst>
            <pc:docMk/>
            <pc:sldMk cId="2299769684" sldId="267"/>
            <ac:spMk id="3" creationId="{62EA4DC8-55EF-78FB-C827-09E14FF44B10}"/>
          </ac:spMkLst>
        </pc:spChg>
      </pc:sldChg>
      <pc:sldChg chg="del">
        <pc:chgData name="Matt Helms" userId="2c2790b5-362a-4128-a9e3-9276b0c79aad" providerId="ADAL" clId="{8DC6B922-851B-415D-B713-676E4AEC2D76}" dt="2025-06-03T18:47:31.080" v="42" actId="47"/>
        <pc:sldMkLst>
          <pc:docMk/>
          <pc:sldMk cId="3269494957" sldId="267"/>
        </pc:sldMkLst>
      </pc:sldChg>
      <pc:sldChg chg="del">
        <pc:chgData name="Matt Helms" userId="2c2790b5-362a-4128-a9e3-9276b0c79aad" providerId="ADAL" clId="{8DC6B922-851B-415D-B713-676E4AEC2D76}" dt="2025-06-03T18:47:31.165" v="44" actId="47"/>
        <pc:sldMkLst>
          <pc:docMk/>
          <pc:sldMk cId="2939103368" sldId="268"/>
        </pc:sldMkLst>
      </pc:sldChg>
      <pc:sldChg chg="modSp add mod">
        <pc:chgData name="Matt Helms" userId="2c2790b5-362a-4128-a9e3-9276b0c79aad" providerId="ADAL" clId="{8DC6B922-851B-415D-B713-676E4AEC2D76}" dt="2025-06-04T14:46:53.222" v="2904" actId="33524"/>
        <pc:sldMkLst>
          <pc:docMk/>
          <pc:sldMk cId="3888891556" sldId="268"/>
        </pc:sldMkLst>
        <pc:spChg chg="mod">
          <ac:chgData name="Matt Helms" userId="2c2790b5-362a-4128-a9e3-9276b0c79aad" providerId="ADAL" clId="{8DC6B922-851B-415D-B713-676E4AEC2D76}" dt="2025-06-04T14:46:53.222" v="2904" actId="33524"/>
          <ac:spMkLst>
            <pc:docMk/>
            <pc:sldMk cId="3888891556" sldId="268"/>
            <ac:spMk id="3" creationId="{76D96581-3B3B-F0F0-9F0C-E5FD5CC926EE}"/>
          </ac:spMkLst>
        </pc:spChg>
      </pc:sldChg>
      <pc:sldChg chg="del">
        <pc:chgData name="Matt Helms" userId="2c2790b5-362a-4128-a9e3-9276b0c79aad" providerId="ADAL" clId="{8DC6B922-851B-415D-B713-676E4AEC2D76}" dt="2025-06-03T18:47:31.197" v="45" actId="47"/>
        <pc:sldMkLst>
          <pc:docMk/>
          <pc:sldMk cId="2082455338" sldId="269"/>
        </pc:sldMkLst>
      </pc:sldChg>
      <pc:sldChg chg="modSp add mod">
        <pc:chgData name="Matt Helms" userId="2c2790b5-362a-4128-a9e3-9276b0c79aad" providerId="ADAL" clId="{8DC6B922-851B-415D-B713-676E4AEC2D76}" dt="2025-06-04T14:48:14.946" v="3015" actId="313"/>
        <pc:sldMkLst>
          <pc:docMk/>
          <pc:sldMk cId="2479268009" sldId="269"/>
        </pc:sldMkLst>
        <pc:spChg chg="mod">
          <ac:chgData name="Matt Helms" userId="2c2790b5-362a-4128-a9e3-9276b0c79aad" providerId="ADAL" clId="{8DC6B922-851B-415D-B713-676E4AEC2D76}" dt="2025-06-04T14:48:14.946" v="3015" actId="313"/>
          <ac:spMkLst>
            <pc:docMk/>
            <pc:sldMk cId="2479268009" sldId="269"/>
            <ac:spMk id="3" creationId="{9B5D17D3-31AA-2FCE-6159-E169BAE26993}"/>
          </ac:spMkLst>
        </pc:spChg>
      </pc:sldChg>
      <pc:sldChg chg="modSp add mod">
        <pc:chgData name="Matt Helms" userId="2c2790b5-362a-4128-a9e3-9276b0c79aad" providerId="ADAL" clId="{8DC6B922-851B-415D-B713-676E4AEC2D76}" dt="2025-06-04T14:59:15.649" v="3799" actId="20577"/>
        <pc:sldMkLst>
          <pc:docMk/>
          <pc:sldMk cId="3532782976" sldId="270"/>
        </pc:sldMkLst>
        <pc:spChg chg="mod">
          <ac:chgData name="Matt Helms" userId="2c2790b5-362a-4128-a9e3-9276b0c79aad" providerId="ADAL" clId="{8DC6B922-851B-415D-B713-676E4AEC2D76}" dt="2025-06-04T14:59:15.649" v="3799" actId="20577"/>
          <ac:spMkLst>
            <pc:docMk/>
            <pc:sldMk cId="3532782976" sldId="270"/>
            <ac:spMk id="3" creationId="{0844826C-EC16-D390-31F3-BE4D427E6F30}"/>
          </ac:spMkLst>
        </pc:spChg>
      </pc:sldChg>
      <pc:sldChg chg="del">
        <pc:chgData name="Matt Helms" userId="2c2790b5-362a-4128-a9e3-9276b0c79aad" providerId="ADAL" clId="{8DC6B922-851B-415D-B713-676E4AEC2D76}" dt="2025-06-03T18:47:31.289" v="47" actId="47"/>
        <pc:sldMkLst>
          <pc:docMk/>
          <pc:sldMk cId="4050023738" sldId="270"/>
        </pc:sldMkLst>
      </pc:sldChg>
      <pc:sldChg chg="modSp add mod">
        <pc:chgData name="Matt Helms" userId="2c2790b5-362a-4128-a9e3-9276b0c79aad" providerId="ADAL" clId="{8DC6B922-851B-415D-B713-676E4AEC2D76}" dt="2025-06-04T15:10:00.339" v="4494" actId="20577"/>
        <pc:sldMkLst>
          <pc:docMk/>
          <pc:sldMk cId="372547241" sldId="271"/>
        </pc:sldMkLst>
        <pc:spChg chg="mod">
          <ac:chgData name="Matt Helms" userId="2c2790b5-362a-4128-a9e3-9276b0c79aad" providerId="ADAL" clId="{8DC6B922-851B-415D-B713-676E4AEC2D76}" dt="2025-06-04T15:10:00.339" v="4494" actId="20577"/>
          <ac:spMkLst>
            <pc:docMk/>
            <pc:sldMk cId="372547241" sldId="271"/>
            <ac:spMk id="3" creationId="{548AD704-63D5-1541-8AC4-129305ABF980}"/>
          </ac:spMkLst>
        </pc:spChg>
      </pc:sldChg>
      <pc:sldChg chg="del">
        <pc:chgData name="Matt Helms" userId="2c2790b5-362a-4128-a9e3-9276b0c79aad" providerId="ADAL" clId="{8DC6B922-851B-415D-B713-676E4AEC2D76}" dt="2025-06-03T18:47:31.328" v="48" actId="47"/>
        <pc:sldMkLst>
          <pc:docMk/>
          <pc:sldMk cId="2473452263" sldId="271"/>
        </pc:sldMkLst>
      </pc:sldChg>
      <pc:sldChg chg="modSp add mod ord">
        <pc:chgData name="Matt Helms" userId="2c2790b5-362a-4128-a9e3-9276b0c79aad" providerId="ADAL" clId="{8DC6B922-851B-415D-B713-676E4AEC2D76}" dt="2025-06-04T15:18:31.259" v="5053" actId="5793"/>
        <pc:sldMkLst>
          <pc:docMk/>
          <pc:sldMk cId="75973622" sldId="272"/>
        </pc:sldMkLst>
        <pc:spChg chg="mod">
          <ac:chgData name="Matt Helms" userId="2c2790b5-362a-4128-a9e3-9276b0c79aad" providerId="ADAL" clId="{8DC6B922-851B-415D-B713-676E4AEC2D76}" dt="2025-06-04T15:18:31.259" v="5053" actId="5793"/>
          <ac:spMkLst>
            <pc:docMk/>
            <pc:sldMk cId="75973622" sldId="272"/>
            <ac:spMk id="3" creationId="{EB4E519E-46AE-BBDC-BC11-B91406AE4F88}"/>
          </ac:spMkLst>
        </pc:spChg>
      </pc:sldChg>
      <pc:sldChg chg="del">
        <pc:chgData name="Matt Helms" userId="2c2790b5-362a-4128-a9e3-9276b0c79aad" providerId="ADAL" clId="{8DC6B922-851B-415D-B713-676E4AEC2D76}" dt="2025-06-03T18:47:31.411" v="50" actId="47"/>
        <pc:sldMkLst>
          <pc:docMk/>
          <pc:sldMk cId="1040201721" sldId="272"/>
        </pc:sldMkLst>
      </pc:sldChg>
      <pc:sldChg chg="del">
        <pc:chgData name="Matt Helms" userId="2c2790b5-362a-4128-a9e3-9276b0c79aad" providerId="ADAL" clId="{8DC6B922-851B-415D-B713-676E4AEC2D76}" dt="2025-06-03T18:47:31.450" v="51" actId="47"/>
        <pc:sldMkLst>
          <pc:docMk/>
          <pc:sldMk cId="1394573634" sldId="273"/>
        </pc:sldMkLst>
      </pc:sldChg>
      <pc:sldChg chg="modSp add mod">
        <pc:chgData name="Matt Helms" userId="2c2790b5-362a-4128-a9e3-9276b0c79aad" providerId="ADAL" clId="{8DC6B922-851B-415D-B713-676E4AEC2D76}" dt="2025-06-04T15:39:01.861" v="5660" actId="20577"/>
        <pc:sldMkLst>
          <pc:docMk/>
          <pc:sldMk cId="3841952011" sldId="273"/>
        </pc:sldMkLst>
        <pc:spChg chg="mod">
          <ac:chgData name="Matt Helms" userId="2c2790b5-362a-4128-a9e3-9276b0c79aad" providerId="ADAL" clId="{8DC6B922-851B-415D-B713-676E4AEC2D76}" dt="2025-06-04T15:39:01.861" v="5660" actId="20577"/>
          <ac:spMkLst>
            <pc:docMk/>
            <pc:sldMk cId="3841952011" sldId="273"/>
            <ac:spMk id="3" creationId="{404DB116-F11A-6F01-6B46-85A5AA5AFB38}"/>
          </ac:spMkLst>
        </pc:spChg>
      </pc:sldChg>
      <pc:sldChg chg="del">
        <pc:chgData name="Matt Helms" userId="2c2790b5-362a-4128-a9e3-9276b0c79aad" providerId="ADAL" clId="{8DC6B922-851B-415D-B713-676E4AEC2D76}" dt="2025-06-03T18:47:31.487" v="52" actId="47"/>
        <pc:sldMkLst>
          <pc:docMk/>
          <pc:sldMk cId="54705252" sldId="274"/>
        </pc:sldMkLst>
      </pc:sldChg>
      <pc:sldChg chg="modSp add mod">
        <pc:chgData name="Matt Helms" userId="2c2790b5-362a-4128-a9e3-9276b0c79aad" providerId="ADAL" clId="{8DC6B922-851B-415D-B713-676E4AEC2D76}" dt="2025-06-04T15:38:23.520" v="5563" actId="20577"/>
        <pc:sldMkLst>
          <pc:docMk/>
          <pc:sldMk cId="3423259985" sldId="274"/>
        </pc:sldMkLst>
        <pc:spChg chg="mod">
          <ac:chgData name="Matt Helms" userId="2c2790b5-362a-4128-a9e3-9276b0c79aad" providerId="ADAL" clId="{8DC6B922-851B-415D-B713-676E4AEC2D76}" dt="2025-06-04T15:38:23.520" v="5563" actId="20577"/>
          <ac:spMkLst>
            <pc:docMk/>
            <pc:sldMk cId="3423259985" sldId="274"/>
            <ac:spMk id="3" creationId="{3C0E44B6-2395-F5E7-E852-FAD2E96FDB3A}"/>
          </ac:spMkLst>
        </pc:spChg>
      </pc:sldChg>
      <pc:sldChg chg="addSp delSp modSp add mod ord">
        <pc:chgData name="Matt Helms" userId="2c2790b5-362a-4128-a9e3-9276b0c79aad" providerId="ADAL" clId="{8DC6B922-851B-415D-B713-676E4AEC2D76}" dt="2025-06-04T15:41:56.152" v="5667" actId="14100"/>
        <pc:sldMkLst>
          <pc:docMk/>
          <pc:sldMk cId="3026604416" sldId="275"/>
        </pc:sldMkLst>
        <pc:spChg chg="add mod">
          <ac:chgData name="Matt Helms" userId="2c2790b5-362a-4128-a9e3-9276b0c79aad" providerId="ADAL" clId="{8DC6B922-851B-415D-B713-676E4AEC2D76}" dt="2025-06-04T15:39:38.003" v="5664" actId="478"/>
          <ac:spMkLst>
            <pc:docMk/>
            <pc:sldMk cId="3026604416" sldId="275"/>
            <ac:spMk id="3" creationId="{31458E39-6CD2-1940-A819-7789910AD61F}"/>
          </ac:spMkLst>
        </pc:spChg>
        <pc:picChg chg="add mod">
          <ac:chgData name="Matt Helms" userId="2c2790b5-362a-4128-a9e3-9276b0c79aad" providerId="ADAL" clId="{8DC6B922-851B-415D-B713-676E4AEC2D76}" dt="2025-06-04T15:41:56.152" v="5667" actId="14100"/>
          <ac:picMkLst>
            <pc:docMk/>
            <pc:sldMk cId="3026604416" sldId="275"/>
            <ac:picMk id="5" creationId="{41284E9A-CCED-23DA-2322-E531C058D72C}"/>
          </ac:picMkLst>
        </pc:picChg>
      </pc:sldChg>
      <pc:sldChg chg="del">
        <pc:chgData name="Matt Helms" userId="2c2790b5-362a-4128-a9e3-9276b0c79aad" providerId="ADAL" clId="{8DC6B922-851B-415D-B713-676E4AEC2D76}" dt="2025-06-03T18:47:31.527" v="53" actId="47"/>
        <pc:sldMkLst>
          <pc:docMk/>
          <pc:sldMk cId="4112093320" sldId="275"/>
        </pc:sldMkLst>
      </pc:sldChg>
      <pc:sldChg chg="del">
        <pc:chgData name="Matt Helms" userId="2c2790b5-362a-4128-a9e3-9276b0c79aad" providerId="ADAL" clId="{8DC6B922-851B-415D-B713-676E4AEC2D76}" dt="2025-06-03T18:47:31.585" v="54" actId="47"/>
        <pc:sldMkLst>
          <pc:docMk/>
          <pc:sldMk cId="1229052629" sldId="276"/>
        </pc:sldMkLst>
      </pc:sldChg>
      <pc:sldChg chg="modSp add mod ord">
        <pc:chgData name="Matt Helms" userId="2c2790b5-362a-4128-a9e3-9276b0c79aad" providerId="ADAL" clId="{8DC6B922-851B-415D-B713-676E4AEC2D76}" dt="2025-06-04T16:04:26.203" v="6289" actId="20577"/>
        <pc:sldMkLst>
          <pc:docMk/>
          <pc:sldMk cId="3397907990" sldId="276"/>
        </pc:sldMkLst>
        <pc:spChg chg="mod">
          <ac:chgData name="Matt Helms" userId="2c2790b5-362a-4128-a9e3-9276b0c79aad" providerId="ADAL" clId="{8DC6B922-851B-415D-B713-676E4AEC2D76}" dt="2025-06-04T15:47:11.820" v="5683" actId="20577"/>
          <ac:spMkLst>
            <pc:docMk/>
            <pc:sldMk cId="3397907990" sldId="276"/>
            <ac:spMk id="2" creationId="{44A7E699-1B1F-693C-37EF-3C5A3B4695A1}"/>
          </ac:spMkLst>
        </pc:spChg>
        <pc:spChg chg="mod">
          <ac:chgData name="Matt Helms" userId="2c2790b5-362a-4128-a9e3-9276b0c79aad" providerId="ADAL" clId="{8DC6B922-851B-415D-B713-676E4AEC2D76}" dt="2025-06-04T16:04:26.203" v="6289" actId="20577"/>
          <ac:spMkLst>
            <pc:docMk/>
            <pc:sldMk cId="3397907990" sldId="276"/>
            <ac:spMk id="3" creationId="{8AE497CE-C545-D388-2B21-7B6F59667559}"/>
          </ac:spMkLst>
        </pc:spChg>
      </pc:sldChg>
      <pc:sldChg chg="modSp add mod">
        <pc:chgData name="Matt Helms" userId="2c2790b5-362a-4128-a9e3-9276b0c79aad" providerId="ADAL" clId="{8DC6B922-851B-415D-B713-676E4AEC2D76}" dt="2025-06-04T16:07:49.682" v="6685" actId="313"/>
        <pc:sldMkLst>
          <pc:docMk/>
          <pc:sldMk cId="1485356706" sldId="277"/>
        </pc:sldMkLst>
        <pc:spChg chg="mod">
          <ac:chgData name="Matt Helms" userId="2c2790b5-362a-4128-a9e3-9276b0c79aad" providerId="ADAL" clId="{8DC6B922-851B-415D-B713-676E4AEC2D76}" dt="2025-06-04T16:07:49.682" v="6685" actId="313"/>
          <ac:spMkLst>
            <pc:docMk/>
            <pc:sldMk cId="1485356706" sldId="277"/>
            <ac:spMk id="3" creationId="{34D02DED-44BA-F526-48B5-38C43C4D0BAF}"/>
          </ac:spMkLst>
        </pc:spChg>
      </pc:sldChg>
      <pc:sldChg chg="del">
        <pc:chgData name="Matt Helms" userId="2c2790b5-362a-4128-a9e3-9276b0c79aad" providerId="ADAL" clId="{8DC6B922-851B-415D-B713-676E4AEC2D76}" dt="2025-06-03T18:47:31.618" v="55" actId="47"/>
        <pc:sldMkLst>
          <pc:docMk/>
          <pc:sldMk cId="2609119241" sldId="277"/>
        </pc:sldMkLst>
      </pc:sldChg>
      <pc:sldChg chg="modSp add mod">
        <pc:chgData name="Matt Helms" userId="2c2790b5-362a-4128-a9e3-9276b0c79aad" providerId="ADAL" clId="{8DC6B922-851B-415D-B713-676E4AEC2D76}" dt="2025-06-04T17:06:01.634" v="7259" actId="20577"/>
        <pc:sldMkLst>
          <pc:docMk/>
          <pc:sldMk cId="1282474135" sldId="278"/>
        </pc:sldMkLst>
        <pc:spChg chg="mod">
          <ac:chgData name="Matt Helms" userId="2c2790b5-362a-4128-a9e3-9276b0c79aad" providerId="ADAL" clId="{8DC6B922-851B-415D-B713-676E4AEC2D76}" dt="2025-06-04T17:06:01.634" v="7259" actId="20577"/>
          <ac:spMkLst>
            <pc:docMk/>
            <pc:sldMk cId="1282474135" sldId="278"/>
            <ac:spMk id="3" creationId="{53613F62-1341-59BC-5ECC-F83CF3E7E557}"/>
          </ac:spMkLst>
        </pc:spChg>
      </pc:sldChg>
      <pc:sldChg chg="del">
        <pc:chgData name="Matt Helms" userId="2c2790b5-362a-4128-a9e3-9276b0c79aad" providerId="ADAL" clId="{8DC6B922-851B-415D-B713-676E4AEC2D76}" dt="2025-06-03T18:47:30.986" v="39" actId="47"/>
        <pc:sldMkLst>
          <pc:docMk/>
          <pc:sldMk cId="4250047789" sldId="278"/>
        </pc:sldMkLst>
      </pc:sldChg>
      <pc:sldChg chg="del">
        <pc:chgData name="Matt Helms" userId="2c2790b5-362a-4128-a9e3-9276b0c79aad" providerId="ADAL" clId="{8DC6B922-851B-415D-B713-676E4AEC2D76}" dt="2025-06-03T18:47:31.131" v="43" actId="47"/>
        <pc:sldMkLst>
          <pc:docMk/>
          <pc:sldMk cId="282966536" sldId="279"/>
        </pc:sldMkLst>
      </pc:sldChg>
      <pc:sldChg chg="modSp add mod">
        <pc:chgData name="Matt Helms" userId="2c2790b5-362a-4128-a9e3-9276b0c79aad" providerId="ADAL" clId="{8DC6B922-851B-415D-B713-676E4AEC2D76}" dt="2025-06-04T17:43:11.817" v="7400" actId="14100"/>
        <pc:sldMkLst>
          <pc:docMk/>
          <pc:sldMk cId="862079432" sldId="279"/>
        </pc:sldMkLst>
        <pc:spChg chg="mod">
          <ac:chgData name="Matt Helms" userId="2c2790b5-362a-4128-a9e3-9276b0c79aad" providerId="ADAL" clId="{8DC6B922-851B-415D-B713-676E4AEC2D76}" dt="2025-06-04T17:43:11.817" v="7400" actId="14100"/>
          <ac:spMkLst>
            <pc:docMk/>
            <pc:sldMk cId="862079432" sldId="279"/>
            <ac:spMk id="3" creationId="{CA4806F5-7491-19E8-0794-FCD454205B31}"/>
          </ac:spMkLst>
        </pc:spChg>
      </pc:sldChg>
      <pc:sldChg chg="addSp delSp modSp add mod ord">
        <pc:chgData name="Matt Helms" userId="2c2790b5-362a-4128-a9e3-9276b0c79aad" providerId="ADAL" clId="{8DC6B922-851B-415D-B713-676E4AEC2D76}" dt="2025-06-04T17:13:17.882" v="7286" actId="962"/>
        <pc:sldMkLst>
          <pc:docMk/>
          <pc:sldMk cId="193557852" sldId="280"/>
        </pc:sldMkLst>
        <pc:spChg chg="add">
          <ac:chgData name="Matt Helms" userId="2c2790b5-362a-4128-a9e3-9276b0c79aad" providerId="ADAL" clId="{8DC6B922-851B-415D-B713-676E4AEC2D76}" dt="2025-06-04T17:12:55.621" v="7284" actId="26606"/>
          <ac:spMkLst>
            <pc:docMk/>
            <pc:sldMk cId="193557852" sldId="280"/>
            <ac:spMk id="14" creationId="{42A4FC2C-047E-45A5-965D-8E1E3BF09BC6}"/>
          </ac:spMkLst>
        </pc:spChg>
        <pc:picChg chg="add mod">
          <ac:chgData name="Matt Helms" userId="2c2790b5-362a-4128-a9e3-9276b0c79aad" providerId="ADAL" clId="{8DC6B922-851B-415D-B713-676E4AEC2D76}" dt="2025-06-04T17:13:17.882" v="7286" actId="962"/>
          <ac:picMkLst>
            <pc:docMk/>
            <pc:sldMk cId="193557852" sldId="280"/>
            <ac:picMk id="2" creationId="{402E2BC7-BB81-B6AE-3D6B-4F75929CFB30}"/>
          </ac:picMkLst>
        </pc:picChg>
      </pc:sldChg>
      <pc:sldChg chg="del">
        <pc:chgData name="Matt Helms" userId="2c2790b5-362a-4128-a9e3-9276b0c79aad" providerId="ADAL" clId="{8DC6B922-851B-415D-B713-676E4AEC2D76}" dt="2025-06-03T18:47:31.251" v="46" actId="47"/>
        <pc:sldMkLst>
          <pc:docMk/>
          <pc:sldMk cId="2762535993" sldId="280"/>
        </pc:sldMkLst>
      </pc:sldChg>
      <pc:sldChg chg="modSp add mod">
        <pc:chgData name="Matt Helms" userId="2c2790b5-362a-4128-a9e3-9276b0c79aad" providerId="ADAL" clId="{8DC6B922-851B-415D-B713-676E4AEC2D76}" dt="2025-06-04T18:25:55.620" v="9108" actId="20577"/>
        <pc:sldMkLst>
          <pc:docMk/>
          <pc:sldMk cId="942634072" sldId="281"/>
        </pc:sldMkLst>
        <pc:spChg chg="mod">
          <ac:chgData name="Matt Helms" userId="2c2790b5-362a-4128-a9e3-9276b0c79aad" providerId="ADAL" clId="{8DC6B922-851B-415D-B713-676E4AEC2D76}" dt="2025-06-04T18:25:55.620" v="9108" actId="20577"/>
          <ac:spMkLst>
            <pc:docMk/>
            <pc:sldMk cId="942634072" sldId="281"/>
            <ac:spMk id="3" creationId="{0FAAD262-028D-0B5F-2018-22B0DD1189EB}"/>
          </ac:spMkLst>
        </pc:spChg>
      </pc:sldChg>
      <pc:sldChg chg="del">
        <pc:chgData name="Matt Helms" userId="2c2790b5-362a-4128-a9e3-9276b0c79aad" providerId="ADAL" clId="{8DC6B922-851B-415D-B713-676E4AEC2D76}" dt="2025-06-03T18:47:31.387" v="49" actId="47"/>
        <pc:sldMkLst>
          <pc:docMk/>
          <pc:sldMk cId="1668979762" sldId="281"/>
        </pc:sldMkLst>
      </pc:sldChg>
      <pc:sldChg chg="modSp add mod ord">
        <pc:chgData name="Matt Helms" userId="2c2790b5-362a-4128-a9e3-9276b0c79aad" providerId="ADAL" clId="{8DC6B922-851B-415D-B713-676E4AEC2D76}" dt="2025-06-04T18:08:29.426" v="8757" actId="20577"/>
        <pc:sldMkLst>
          <pc:docMk/>
          <pc:sldMk cId="2899734459" sldId="282"/>
        </pc:sldMkLst>
        <pc:spChg chg="mod">
          <ac:chgData name="Matt Helms" userId="2c2790b5-362a-4128-a9e3-9276b0c79aad" providerId="ADAL" clId="{8DC6B922-851B-415D-B713-676E4AEC2D76}" dt="2025-06-04T17:56:31.540" v="8245" actId="20577"/>
          <ac:spMkLst>
            <pc:docMk/>
            <pc:sldMk cId="2899734459" sldId="282"/>
            <ac:spMk id="2" creationId="{B1945BCF-083B-423F-74CF-E6A90F483D8F}"/>
          </ac:spMkLst>
        </pc:spChg>
        <pc:spChg chg="mod">
          <ac:chgData name="Matt Helms" userId="2c2790b5-362a-4128-a9e3-9276b0c79aad" providerId="ADAL" clId="{8DC6B922-851B-415D-B713-676E4AEC2D76}" dt="2025-06-04T18:08:29.426" v="8757" actId="20577"/>
          <ac:spMkLst>
            <pc:docMk/>
            <pc:sldMk cId="2899734459" sldId="282"/>
            <ac:spMk id="3" creationId="{916FC562-C8C1-6923-6F81-274D4FC9D0D3}"/>
          </ac:spMkLst>
        </pc:spChg>
      </pc:sldChg>
      <pc:sldChg chg="del">
        <pc:chgData name="Matt Helms" userId="2c2790b5-362a-4128-a9e3-9276b0c79aad" providerId="ADAL" clId="{8DC6B922-851B-415D-B713-676E4AEC2D76}" dt="2025-06-03T18:47:29.753" v="33" actId="47"/>
        <pc:sldMkLst>
          <pc:docMk/>
          <pc:sldMk cId="4024988592" sldId="282"/>
        </pc:sldMkLst>
      </pc:sldChg>
      <pc:sldChg chg="modSp add mod ord">
        <pc:chgData name="Matt Helms" userId="2c2790b5-362a-4128-a9e3-9276b0c79aad" providerId="ADAL" clId="{8DC6B922-851B-415D-B713-676E4AEC2D76}" dt="2025-06-04T18:11:33.552" v="8878" actId="6549"/>
        <pc:sldMkLst>
          <pc:docMk/>
          <pc:sldMk cId="235946746" sldId="283"/>
        </pc:sldMkLst>
        <pc:spChg chg="mod">
          <ac:chgData name="Matt Helms" userId="2c2790b5-362a-4128-a9e3-9276b0c79aad" providerId="ADAL" clId="{8DC6B922-851B-415D-B713-676E4AEC2D76}" dt="2025-06-04T18:03:03.601" v="8497" actId="20577"/>
          <ac:spMkLst>
            <pc:docMk/>
            <pc:sldMk cId="235946746" sldId="283"/>
            <ac:spMk id="2" creationId="{75648892-B9BF-EA56-42FE-7D0810B7F225}"/>
          </ac:spMkLst>
        </pc:spChg>
        <pc:spChg chg="mod">
          <ac:chgData name="Matt Helms" userId="2c2790b5-362a-4128-a9e3-9276b0c79aad" providerId="ADAL" clId="{8DC6B922-851B-415D-B713-676E4AEC2D76}" dt="2025-06-04T18:11:33.552" v="8878" actId="6549"/>
          <ac:spMkLst>
            <pc:docMk/>
            <pc:sldMk cId="235946746" sldId="283"/>
            <ac:spMk id="3" creationId="{AF1109B0-6E98-DC03-3578-7873722EB0B7}"/>
          </ac:spMkLst>
        </pc:spChg>
      </pc:sldChg>
      <pc:sldChg chg="del">
        <pc:chgData name="Matt Helms" userId="2c2790b5-362a-4128-a9e3-9276b0c79aad" providerId="ADAL" clId="{8DC6B922-851B-415D-B713-676E4AEC2D76}" dt="2025-06-03T18:47:29.704" v="32" actId="47"/>
        <pc:sldMkLst>
          <pc:docMk/>
          <pc:sldMk cId="734046593" sldId="283"/>
        </pc:sldMkLst>
      </pc:sldChg>
      <pc:sldChg chg="add ord">
        <pc:chgData name="Matt Helms" userId="2c2790b5-362a-4128-a9e3-9276b0c79aad" providerId="ADAL" clId="{8DC6B922-851B-415D-B713-676E4AEC2D76}" dt="2025-06-04T18:07:35.835" v="8756"/>
        <pc:sldMkLst>
          <pc:docMk/>
          <pc:sldMk cId="756714827" sldId="284"/>
        </pc:sldMkLst>
      </pc:sldChg>
      <pc:sldChg chg="modSp add mod">
        <pc:chgData name="Matt Helms" userId="2c2790b5-362a-4128-a9e3-9276b0c79aad" providerId="ADAL" clId="{8DC6B922-851B-415D-B713-676E4AEC2D76}" dt="2025-06-04T18:29:49.154" v="9613" actId="20577"/>
        <pc:sldMkLst>
          <pc:docMk/>
          <pc:sldMk cId="2435280481" sldId="285"/>
        </pc:sldMkLst>
        <pc:spChg chg="mod">
          <ac:chgData name="Matt Helms" userId="2c2790b5-362a-4128-a9e3-9276b0c79aad" providerId="ADAL" clId="{8DC6B922-851B-415D-B713-676E4AEC2D76}" dt="2025-06-04T18:29:49.154" v="9613" actId="20577"/>
          <ac:spMkLst>
            <pc:docMk/>
            <pc:sldMk cId="2435280481" sldId="285"/>
            <ac:spMk id="3" creationId="{50698B85-BD4C-D0EF-EF41-B8D437A251BE}"/>
          </ac:spMkLst>
        </pc:spChg>
      </pc:sldChg>
      <pc:sldChg chg="modSp add mod">
        <pc:chgData name="Matt Helms" userId="2c2790b5-362a-4128-a9e3-9276b0c79aad" providerId="ADAL" clId="{8DC6B922-851B-415D-B713-676E4AEC2D76}" dt="2025-06-04T18:35:19.577" v="10065" actId="115"/>
        <pc:sldMkLst>
          <pc:docMk/>
          <pc:sldMk cId="432458219" sldId="286"/>
        </pc:sldMkLst>
        <pc:spChg chg="mod">
          <ac:chgData name="Matt Helms" userId="2c2790b5-362a-4128-a9e3-9276b0c79aad" providerId="ADAL" clId="{8DC6B922-851B-415D-B713-676E4AEC2D76}" dt="2025-06-04T18:35:19.577" v="10065" actId="115"/>
          <ac:spMkLst>
            <pc:docMk/>
            <pc:sldMk cId="432458219" sldId="286"/>
            <ac:spMk id="3" creationId="{880B9778-CCA2-0250-3CC4-FE07ED5399F5}"/>
          </ac:spMkLst>
        </pc:spChg>
      </pc:sldChg>
      <pc:sldChg chg="modSp add mod">
        <pc:chgData name="Matt Helms" userId="2c2790b5-362a-4128-a9e3-9276b0c79aad" providerId="ADAL" clId="{8DC6B922-851B-415D-B713-676E4AEC2D76}" dt="2025-06-04T18:44:36.385" v="10297" actId="20577"/>
        <pc:sldMkLst>
          <pc:docMk/>
          <pc:sldMk cId="3030063429" sldId="287"/>
        </pc:sldMkLst>
        <pc:spChg chg="mod">
          <ac:chgData name="Matt Helms" userId="2c2790b5-362a-4128-a9e3-9276b0c79aad" providerId="ADAL" clId="{8DC6B922-851B-415D-B713-676E4AEC2D76}" dt="2025-06-04T18:44:36.385" v="10297" actId="20577"/>
          <ac:spMkLst>
            <pc:docMk/>
            <pc:sldMk cId="3030063429" sldId="287"/>
            <ac:spMk id="3" creationId="{8A158CFF-8F9E-8B75-A3EC-3F3A01233E81}"/>
          </ac:spMkLst>
        </pc:spChg>
      </pc:sldChg>
      <pc:sldChg chg="modSp new mod">
        <pc:chgData name="Matt Helms" userId="2c2790b5-362a-4128-a9e3-9276b0c79aad" providerId="ADAL" clId="{8DC6B922-851B-415D-B713-676E4AEC2D76}" dt="2025-06-04T18:54:53.426" v="10898" actId="20577"/>
        <pc:sldMkLst>
          <pc:docMk/>
          <pc:sldMk cId="1826733353" sldId="288"/>
        </pc:sldMkLst>
        <pc:spChg chg="mod">
          <ac:chgData name="Matt Helms" userId="2c2790b5-362a-4128-a9e3-9276b0c79aad" providerId="ADAL" clId="{8DC6B922-851B-415D-B713-676E4AEC2D76}" dt="2025-06-04T18:46:30.864" v="10328" actId="20577"/>
          <ac:spMkLst>
            <pc:docMk/>
            <pc:sldMk cId="1826733353" sldId="288"/>
            <ac:spMk id="2" creationId="{B0723139-CC90-8C22-B56B-641B7135F26C}"/>
          </ac:spMkLst>
        </pc:spChg>
        <pc:spChg chg="mod">
          <ac:chgData name="Matt Helms" userId="2c2790b5-362a-4128-a9e3-9276b0c79aad" providerId="ADAL" clId="{8DC6B922-851B-415D-B713-676E4AEC2D76}" dt="2025-06-04T18:54:53.426" v="10898" actId="20577"/>
          <ac:spMkLst>
            <pc:docMk/>
            <pc:sldMk cId="1826733353" sldId="288"/>
            <ac:spMk id="3" creationId="{96DDA04F-0362-3E81-5901-6807C57C89B7}"/>
          </ac:spMkLst>
        </pc:spChg>
      </pc:sldChg>
      <pc:sldChg chg="modSp add mod">
        <pc:chgData name="Matt Helms" userId="2c2790b5-362a-4128-a9e3-9276b0c79aad" providerId="ADAL" clId="{8DC6B922-851B-415D-B713-676E4AEC2D76}" dt="2025-06-04T18:59:41.360" v="11139" actId="20577"/>
        <pc:sldMkLst>
          <pc:docMk/>
          <pc:sldMk cId="2730279497" sldId="289"/>
        </pc:sldMkLst>
        <pc:spChg chg="mod">
          <ac:chgData name="Matt Helms" userId="2c2790b5-362a-4128-a9e3-9276b0c79aad" providerId="ADAL" clId="{8DC6B922-851B-415D-B713-676E4AEC2D76}" dt="2025-06-04T18:59:41.360" v="11139" actId="20577"/>
          <ac:spMkLst>
            <pc:docMk/>
            <pc:sldMk cId="2730279497" sldId="289"/>
            <ac:spMk id="3" creationId="{C3C53FE7-A268-E69F-61E7-95C90E2F79A1}"/>
          </ac:spMkLst>
        </pc:spChg>
      </pc:sldChg>
      <pc:sldChg chg="modSp new mod">
        <pc:chgData name="Matt Helms" userId="2c2790b5-362a-4128-a9e3-9276b0c79aad" providerId="ADAL" clId="{8DC6B922-851B-415D-B713-676E4AEC2D76}" dt="2025-06-04T19:43:26.740" v="11576" actId="20577"/>
        <pc:sldMkLst>
          <pc:docMk/>
          <pc:sldMk cId="1390750625" sldId="290"/>
        </pc:sldMkLst>
        <pc:spChg chg="mod">
          <ac:chgData name="Matt Helms" userId="2c2790b5-362a-4128-a9e3-9276b0c79aad" providerId="ADAL" clId="{8DC6B922-851B-415D-B713-676E4AEC2D76}" dt="2025-06-04T19:03:53.716" v="11167" actId="20577"/>
          <ac:spMkLst>
            <pc:docMk/>
            <pc:sldMk cId="1390750625" sldId="290"/>
            <ac:spMk id="2" creationId="{4B75D671-4994-A8E2-8A87-A1275B9F0C88}"/>
          </ac:spMkLst>
        </pc:spChg>
        <pc:spChg chg="mod">
          <ac:chgData name="Matt Helms" userId="2c2790b5-362a-4128-a9e3-9276b0c79aad" providerId="ADAL" clId="{8DC6B922-851B-415D-B713-676E4AEC2D76}" dt="2025-06-04T19:43:26.740" v="11576" actId="20577"/>
          <ac:spMkLst>
            <pc:docMk/>
            <pc:sldMk cId="1390750625" sldId="290"/>
            <ac:spMk id="3" creationId="{71A7110F-0B1E-C919-0E8B-C107C07982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9A9B8-322C-4B51-A871-9FA8251CF24D}" type="datetimeFigureOut">
              <a:rPr lang="en-US" smtClean="0"/>
              <a:t>6/8/2025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CE6C2-87B3-4950-9AD1-EEA1DDD95D56}" type="slidenum">
              <a:rPr lang="en-US" smtClean="0"/>
              <a:t>‹#›</a:t>
            </a:fld>
            <a:endParaRPr lang="en-US"/>
          </a:p>
        </p:txBody>
      </p:sp>
    </p:spTree>
    <p:extLst>
      <p:ext uri="{BB962C8B-B14F-4D97-AF65-F5344CB8AC3E}">
        <p14:creationId xmlns:p14="http://schemas.microsoft.com/office/powerpoint/2010/main" val="139098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CE6C2-87B3-4950-9AD1-EEA1DDD95D56}" type="slidenum">
              <a:rPr lang="en-US" smtClean="0"/>
              <a:t>1</a:t>
            </a:fld>
            <a:endParaRPr lang="en-US"/>
          </a:p>
        </p:txBody>
      </p:sp>
    </p:spTree>
    <p:extLst>
      <p:ext uri="{BB962C8B-B14F-4D97-AF65-F5344CB8AC3E}">
        <p14:creationId xmlns:p14="http://schemas.microsoft.com/office/powerpoint/2010/main" val="253471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059D-B77B-B0E9-36A4-07367718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F1C47-AE5E-E9D1-FB05-A04A57D5B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CA445-803B-B170-482C-62EF57359225}"/>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EC11CB35-A5A0-5A66-E3E5-8FA9366D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6E9-1C9B-3CA7-F077-66942A90083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84798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E8E-0D93-D546-49A7-42CD2550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02E4-F57C-A854-C18A-8DD9735BA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75818-2402-30A6-23DE-5AF3A11144FC}"/>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C31C8833-C740-D656-19C9-33E3D0E6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89AD-D42C-2151-6E04-A9A697CD7423}"/>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786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34685-72B5-F2C0-742D-32CF7C811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290DE-6ABF-2A43-BBE4-A39C5F73B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7349-6C7D-BE67-5E44-E6E4B8C31E5D}"/>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4412A75F-0E65-DA59-A053-9C00542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C4F13-B743-A3C7-749B-55B055CEBAE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79808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364-01DB-504C-95DE-5F7AE00A1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CEB-F492-A2AF-7A99-D0A2A68B0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C8900-4E01-CE40-DFC1-672D9655A341}"/>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E33BF97E-211B-C83A-7518-E24E0626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E32CE-72B2-D30E-1A19-E99AEBAD7E2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52512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3B62-6E08-4D50-70EB-071B69BEA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88E66-1F4C-3FEA-AF5A-E7DCCE05C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B19A2-F6E4-F6A1-B1C7-D0D784F1BE23}"/>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4D375EC2-EBEF-AD09-127B-D8130E69E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F488F-F610-35AC-53E6-B6AF34793980}"/>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9395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3A7-BAAD-A465-DEBF-C7EBFC3A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65F2-B1B2-62DF-E478-2B518B62D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5C83FA-9E87-2FCD-DBB0-F38916AE2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3F177-24E7-D21C-9254-946C6D6F432A}"/>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6" name="Footer Placeholder 5">
            <a:extLst>
              <a:ext uri="{FF2B5EF4-FFF2-40B4-BE49-F238E27FC236}">
                <a16:creationId xmlns:a16="http://schemas.microsoft.com/office/drawing/2014/main" id="{122662BB-AADD-3368-AD2E-7F5A41918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02B91-311F-2B80-0432-46E91C7490B8}"/>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8718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8CE6-4AE3-76A4-469B-3297272ED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9FE02-60F6-1BB0-F4AF-12DFF864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23A76-B2E4-FFC1-5514-660A1E9E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1D0C1-D135-AE9B-D105-CB770F3C5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C282F-5E90-3918-3AC8-B40F07061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549FD-C787-67D9-BEC8-D099F9D2052A}"/>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8" name="Footer Placeholder 7">
            <a:extLst>
              <a:ext uri="{FF2B5EF4-FFF2-40B4-BE49-F238E27FC236}">
                <a16:creationId xmlns:a16="http://schemas.microsoft.com/office/drawing/2014/main" id="{64EEB484-3754-6C58-4964-648EBF1C3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1AD6-64F0-C0A9-0257-1E821CB98E3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1039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7858-19E9-7485-30EB-B700518C6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8DCC6-4D42-FC04-A7B5-FF07F8F77188}"/>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4" name="Footer Placeholder 3">
            <a:extLst>
              <a:ext uri="{FF2B5EF4-FFF2-40B4-BE49-F238E27FC236}">
                <a16:creationId xmlns:a16="http://schemas.microsoft.com/office/drawing/2014/main" id="{500C5B96-A1F9-A13B-719F-6D7D4F396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94AF0-0CBA-F5C7-C377-0077FF524EA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24142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040CD-3385-5B2B-86B3-824D9904668B}"/>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3" name="Footer Placeholder 2">
            <a:extLst>
              <a:ext uri="{FF2B5EF4-FFF2-40B4-BE49-F238E27FC236}">
                <a16:creationId xmlns:a16="http://schemas.microsoft.com/office/drawing/2014/main" id="{CB30A7B4-3DE1-F34C-784D-660D135DD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35BAC-36F7-E7C8-D1E3-65EEA905CEBE}"/>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0229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C498-7AD7-BFB2-8CE2-F47BFA2B9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71736-9714-E037-29A7-3808E493F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A2E5C-D7A3-D9B0-F871-D2D19F0A2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50619-816F-DD05-8721-162B09B56DD9}"/>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6" name="Footer Placeholder 5">
            <a:extLst>
              <a:ext uri="{FF2B5EF4-FFF2-40B4-BE49-F238E27FC236}">
                <a16:creationId xmlns:a16="http://schemas.microsoft.com/office/drawing/2014/main" id="{8FFB6E49-421F-1AB1-D970-FBA0BD55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31860-BE3D-18D4-30CD-592B49BDF816}"/>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3374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DF5-A42A-CB2B-5A25-EBA9D40BB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100F1-9536-68C1-F9F2-F9D4459D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63C50-3E43-D913-661C-ADA38566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407B5-9634-DCCF-3E2C-AC2F4EC39CC3}"/>
              </a:ext>
            </a:extLst>
          </p:cNvPr>
          <p:cNvSpPr>
            <a:spLocks noGrp="1"/>
          </p:cNvSpPr>
          <p:nvPr>
            <p:ph type="dt" sz="half" idx="10"/>
          </p:nvPr>
        </p:nvSpPr>
        <p:spPr/>
        <p:txBody>
          <a:bodyPr/>
          <a:lstStyle/>
          <a:p>
            <a:fld id="{4811D19F-8001-47F9-A92D-B0F8F43D594B}" type="datetimeFigureOut">
              <a:rPr lang="en-US" smtClean="0"/>
              <a:t>6/7/2025</a:t>
            </a:fld>
            <a:endParaRPr lang="en-US"/>
          </a:p>
        </p:txBody>
      </p:sp>
      <p:sp>
        <p:nvSpPr>
          <p:cNvPr id="6" name="Footer Placeholder 5">
            <a:extLst>
              <a:ext uri="{FF2B5EF4-FFF2-40B4-BE49-F238E27FC236}">
                <a16:creationId xmlns:a16="http://schemas.microsoft.com/office/drawing/2014/main" id="{7C9B9F21-ECA5-286C-CFA2-8E0780A0D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C2703-9A58-682E-5B5E-AD365DADFBC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3313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4657C-1D55-8291-22B7-339B8D17A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A4F48-68CD-66AB-9E65-F0D46E969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24E5-1FDC-EBB2-B620-AB7B7796F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11D19F-8001-47F9-A92D-B0F8F43D594B}" type="datetimeFigureOut">
              <a:rPr lang="en-US" smtClean="0"/>
              <a:t>6/7/2025</a:t>
            </a:fld>
            <a:endParaRPr lang="en-US"/>
          </a:p>
        </p:txBody>
      </p:sp>
      <p:sp>
        <p:nvSpPr>
          <p:cNvPr id="5" name="Footer Placeholder 4">
            <a:extLst>
              <a:ext uri="{FF2B5EF4-FFF2-40B4-BE49-F238E27FC236}">
                <a16:creationId xmlns:a16="http://schemas.microsoft.com/office/drawing/2014/main" id="{3D689071-141A-4333-601C-73863407D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5718D9-A33E-DE86-6D29-4A59AE8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1A479-FE31-40C5-A101-D2B006B56DB2}" type="slidenum">
              <a:rPr lang="en-US" smtClean="0"/>
              <a:t>‹#›</a:t>
            </a:fld>
            <a:endParaRPr lang="en-US"/>
          </a:p>
        </p:txBody>
      </p:sp>
    </p:spTree>
    <p:extLst>
      <p:ext uri="{BB962C8B-B14F-4D97-AF65-F5344CB8AC3E}">
        <p14:creationId xmlns:p14="http://schemas.microsoft.com/office/powerpoint/2010/main" val="103329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le 1">
            <a:extLst>
              <a:ext uri="{FF2B5EF4-FFF2-40B4-BE49-F238E27FC236}">
                <a16:creationId xmlns:a16="http://schemas.microsoft.com/office/drawing/2014/main" id="{31A3BCC1-D550-14B5-7D16-64EBAF6FC81B}"/>
              </a:ext>
            </a:extLst>
          </p:cNvPr>
          <p:cNvSpPr>
            <a:spLocks noGrp="1"/>
          </p:cNvSpPr>
          <p:nvPr>
            <p:ph type="ctrTitle"/>
          </p:nvPr>
        </p:nvSpPr>
        <p:spPr>
          <a:xfrm>
            <a:off x="1132361" y="4748796"/>
            <a:ext cx="8804444" cy="1420744"/>
          </a:xfrm>
        </p:spPr>
        <p:txBody>
          <a:bodyPr anchor="b">
            <a:normAutofit/>
          </a:bodyPr>
          <a:lstStyle/>
          <a:p>
            <a:pPr algn="l"/>
            <a:r>
              <a:rPr lang="en-US" sz="4800" dirty="0">
                <a:solidFill>
                  <a:schemeClr val="tx1">
                    <a:lumMod val="85000"/>
                    <a:lumOff val="15000"/>
                  </a:schemeClr>
                </a:solidFill>
              </a:rPr>
              <a:t>Parables: Class 1</a:t>
            </a:r>
          </a:p>
        </p:txBody>
      </p:sp>
      <p:pic>
        <p:nvPicPr>
          <p:cNvPr id="10" name="Picture 9">
            <a:extLst>
              <a:ext uri="{FF2B5EF4-FFF2-40B4-BE49-F238E27FC236}">
                <a16:creationId xmlns:a16="http://schemas.microsoft.com/office/drawing/2014/main" id="{A34F8604-4513-6DD0-8B7B-6C7B5D6094EC}"/>
              </a:ext>
            </a:extLst>
          </p:cNvPr>
          <p:cNvPicPr>
            <a:picLocks noChangeAspect="1"/>
          </p:cNvPicPr>
          <p:nvPr/>
        </p:nvPicPr>
        <p:blipFill>
          <a:blip r:embed="rId3"/>
          <a:srcRect l="10546" r="8995" b="-3"/>
          <a:stretch>
            <a:fillRect/>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8" name="Picture 7">
            <a:extLst>
              <a:ext uri="{FF2B5EF4-FFF2-40B4-BE49-F238E27FC236}">
                <a16:creationId xmlns:a16="http://schemas.microsoft.com/office/drawing/2014/main" id="{9BFC0CC9-889E-3C8A-FEA0-3CE8CBBB1A5E}"/>
              </a:ext>
            </a:extLst>
          </p:cNvPr>
          <p:cNvPicPr>
            <a:picLocks noChangeAspect="1"/>
          </p:cNvPicPr>
          <p:nvPr/>
        </p:nvPicPr>
        <p:blipFill>
          <a:blip r:embed="rId4"/>
          <a:srcRect l="12386" r="23499" b="1"/>
          <a:stretch>
            <a:fillRect/>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31" name="Freeform: Shape 30">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ainting of a person carrying a person on a horse&#10;&#10;AI-generated content may be incorrect.">
            <a:extLst>
              <a:ext uri="{FF2B5EF4-FFF2-40B4-BE49-F238E27FC236}">
                <a16:creationId xmlns:a16="http://schemas.microsoft.com/office/drawing/2014/main" id="{F07995BB-BB62-CF26-BC0C-F55C2125371C}"/>
              </a:ext>
            </a:extLst>
          </p:cNvPr>
          <p:cNvPicPr>
            <a:picLocks noChangeAspect="1"/>
          </p:cNvPicPr>
          <p:nvPr/>
        </p:nvPicPr>
        <p:blipFill>
          <a:blip r:embed="rId5"/>
          <a:srcRect l="1342" r="3" b="3"/>
          <a:stretch>
            <a:fillRect/>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2367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06DC7-4E93-2C4D-75F7-9A50DDA7F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AFFD6-D740-1A76-5337-29F6282DBF9D}"/>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9B5D17D3-31AA-2FCE-6159-E169BAE26993}"/>
              </a:ext>
            </a:extLst>
          </p:cNvPr>
          <p:cNvSpPr>
            <a:spLocks noGrp="1"/>
          </p:cNvSpPr>
          <p:nvPr>
            <p:ph idx="1"/>
          </p:nvPr>
        </p:nvSpPr>
        <p:spPr/>
        <p:txBody>
          <a:bodyPr>
            <a:normAutofit/>
          </a:bodyPr>
          <a:lstStyle/>
          <a:p>
            <a:r>
              <a:rPr lang="en-US" sz="3200" dirty="0"/>
              <a:t>Complicating the “villains” of the story: the priest and the Levite who pass by the injured man</a:t>
            </a:r>
          </a:p>
          <a:p>
            <a:pPr marL="0" indent="0">
              <a:buNone/>
            </a:pPr>
            <a:endParaRPr lang="en-US" sz="3200" dirty="0"/>
          </a:p>
          <a:p>
            <a:r>
              <a:rPr lang="en-US" sz="3200" dirty="0"/>
              <a:t>Often depicted as passing by without compassion, in total indifference, or hurrying by in fear</a:t>
            </a:r>
          </a:p>
          <a:p>
            <a:endParaRPr lang="en-US" sz="3200" dirty="0"/>
          </a:p>
          <a:p>
            <a:r>
              <a:rPr lang="en-US" sz="3200" dirty="0"/>
              <a:t>Numbers 5:2 – “Put out of the camp… everyone who is unclean through contact with a corpse”</a:t>
            </a:r>
            <a:endParaRPr lang="en-US" sz="2400" dirty="0"/>
          </a:p>
          <a:p>
            <a:endParaRPr lang="en-US" sz="3200" dirty="0"/>
          </a:p>
        </p:txBody>
      </p:sp>
    </p:spTree>
    <p:extLst>
      <p:ext uri="{BB962C8B-B14F-4D97-AF65-F5344CB8AC3E}">
        <p14:creationId xmlns:p14="http://schemas.microsoft.com/office/powerpoint/2010/main" val="247926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D17FA-59B2-2D98-4867-3A3326517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D9BB5-909F-342F-DDE4-269F7BD73BC6}"/>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0844826C-EC16-D390-31F3-BE4D427E6F30}"/>
              </a:ext>
            </a:extLst>
          </p:cNvPr>
          <p:cNvSpPr>
            <a:spLocks noGrp="1"/>
          </p:cNvSpPr>
          <p:nvPr>
            <p:ph idx="1"/>
          </p:nvPr>
        </p:nvSpPr>
        <p:spPr>
          <a:xfrm>
            <a:off x="838200" y="1825625"/>
            <a:ext cx="10515600" cy="4667250"/>
          </a:xfrm>
        </p:spPr>
        <p:txBody>
          <a:bodyPr>
            <a:normAutofit/>
          </a:bodyPr>
          <a:lstStyle/>
          <a:p>
            <a:r>
              <a:rPr lang="en-US" sz="3200" dirty="0"/>
              <a:t>A Brief History of the Samaritans</a:t>
            </a:r>
          </a:p>
          <a:p>
            <a:pPr lvl="1"/>
            <a:r>
              <a:rPr lang="en-US" sz="2800" dirty="0"/>
              <a:t>Ancient Roots</a:t>
            </a:r>
          </a:p>
          <a:p>
            <a:pPr lvl="2"/>
            <a:r>
              <a:rPr lang="en-US" sz="2400" dirty="0"/>
              <a:t>Samaritan tradition states that they are the remnants of the Northern Kingdom of Israel in the wake of the Assyrian captivity</a:t>
            </a:r>
          </a:p>
          <a:p>
            <a:pPr lvl="2"/>
            <a:r>
              <a:rPr lang="en-US" sz="2400" dirty="0"/>
              <a:t>Adhere to the “Samaritan Pentateuch”, or first 5 books of the OT</a:t>
            </a:r>
          </a:p>
          <a:p>
            <a:pPr lvl="2"/>
            <a:r>
              <a:rPr lang="en-US" sz="2400" dirty="0"/>
              <a:t>Close relationship with those in the Southern Kingdom</a:t>
            </a:r>
          </a:p>
          <a:p>
            <a:pPr lvl="1"/>
            <a:r>
              <a:rPr lang="en-US" sz="2800" dirty="0"/>
              <a:t>Historic Antagonism</a:t>
            </a:r>
          </a:p>
          <a:p>
            <a:pPr lvl="2"/>
            <a:r>
              <a:rPr lang="en-US" sz="2400" dirty="0"/>
              <a:t>In 2nd century BCE, Samaritans backed the occupying Greek rulers under Antiochus IV, even when the Jewish people rebelled</a:t>
            </a:r>
          </a:p>
          <a:p>
            <a:pPr lvl="2"/>
            <a:r>
              <a:rPr lang="en-US" sz="2400" dirty="0"/>
              <a:t>In response, Israel would later destroy the Samaritan Temple around 110 BCE – leading to a sharp break between the two</a:t>
            </a:r>
          </a:p>
        </p:txBody>
      </p:sp>
    </p:spTree>
    <p:extLst>
      <p:ext uri="{BB962C8B-B14F-4D97-AF65-F5344CB8AC3E}">
        <p14:creationId xmlns:p14="http://schemas.microsoft.com/office/powerpoint/2010/main" val="353278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5607-5192-D1EF-AFA0-9511FA7D3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C6ABA-C192-85A7-FB03-F3A294037A73}"/>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548AD704-63D5-1541-8AC4-129305ABF980}"/>
              </a:ext>
            </a:extLst>
          </p:cNvPr>
          <p:cNvSpPr>
            <a:spLocks noGrp="1"/>
          </p:cNvSpPr>
          <p:nvPr>
            <p:ph idx="1"/>
          </p:nvPr>
        </p:nvSpPr>
        <p:spPr>
          <a:xfrm>
            <a:off x="838200" y="1825625"/>
            <a:ext cx="10515600" cy="4667250"/>
          </a:xfrm>
        </p:spPr>
        <p:txBody>
          <a:bodyPr>
            <a:normAutofit/>
          </a:bodyPr>
          <a:lstStyle/>
          <a:p>
            <a:r>
              <a:rPr lang="en-US" sz="3200" dirty="0"/>
              <a:t>A Brief History of the Samaritans</a:t>
            </a:r>
          </a:p>
          <a:p>
            <a:pPr lvl="1"/>
            <a:r>
              <a:rPr lang="en-US" sz="2800" dirty="0"/>
              <a:t>In Jesus’ time</a:t>
            </a:r>
          </a:p>
          <a:p>
            <a:pPr lvl="2"/>
            <a:r>
              <a:rPr lang="en-US" sz="2400" dirty="0"/>
              <a:t>Israel (Judea) would become a client state of Rome around 37 BCE under Herod the Great, along with the surrounding areas of Samaria and Idumea – Herod the Great was actually Idumean</a:t>
            </a:r>
          </a:p>
          <a:p>
            <a:pPr lvl="2"/>
            <a:r>
              <a:rPr lang="en-US" sz="2400" dirty="0"/>
              <a:t>After Herod the Great’s death, Rome divided rule first between his sons, before finally making the entire area a Roman province known as Judaea in 6 CE under Quirinius</a:t>
            </a:r>
          </a:p>
          <a:p>
            <a:pPr lvl="2"/>
            <a:r>
              <a:rPr lang="en-US" sz="2400" dirty="0"/>
              <a:t>This province of Judaea now held Judea, Idumea, Galilee, and Samaria under common Roman rule… while historical resentments simmered under the surface</a:t>
            </a:r>
          </a:p>
          <a:p>
            <a:pPr lvl="2"/>
            <a:endParaRPr lang="en-US" sz="2400" dirty="0"/>
          </a:p>
        </p:txBody>
      </p:sp>
    </p:spTree>
    <p:extLst>
      <p:ext uri="{BB962C8B-B14F-4D97-AF65-F5344CB8AC3E}">
        <p14:creationId xmlns:p14="http://schemas.microsoft.com/office/powerpoint/2010/main" val="37254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157A7-6D68-0504-DF1D-8DECD6E56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4ACE8-DEA7-E5BA-537C-5A45D4C1E0C3}"/>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EB4E519E-46AE-BBDC-BC11-B91406AE4F88}"/>
              </a:ext>
            </a:extLst>
          </p:cNvPr>
          <p:cNvSpPr>
            <a:spLocks noGrp="1"/>
          </p:cNvSpPr>
          <p:nvPr>
            <p:ph idx="1"/>
          </p:nvPr>
        </p:nvSpPr>
        <p:spPr/>
        <p:txBody>
          <a:bodyPr>
            <a:normAutofit/>
          </a:bodyPr>
          <a:lstStyle/>
          <a:p>
            <a:r>
              <a:rPr lang="en-US" sz="3200" dirty="0"/>
              <a:t>“Who is my neighbor?” is a question that likely holds much of this historic uncertainty behind it</a:t>
            </a:r>
          </a:p>
          <a:p>
            <a:endParaRPr lang="en-US" sz="3200" dirty="0"/>
          </a:p>
          <a:p>
            <a:r>
              <a:rPr lang="en-US" sz="3200" dirty="0"/>
              <a:t>Jesus – and Luke as a Gospel writer – is using this parable to challenge strict adherence to the Law and instead extend our view of the Greatest Commandment</a:t>
            </a:r>
          </a:p>
          <a:p>
            <a:endParaRPr lang="en-US" sz="3200" dirty="0"/>
          </a:p>
          <a:p>
            <a:r>
              <a:rPr lang="en-US" sz="3200" dirty="0"/>
              <a:t>Many other interpretations throughout history…</a:t>
            </a:r>
          </a:p>
        </p:txBody>
      </p:sp>
    </p:spTree>
    <p:extLst>
      <p:ext uri="{BB962C8B-B14F-4D97-AF65-F5344CB8AC3E}">
        <p14:creationId xmlns:p14="http://schemas.microsoft.com/office/powerpoint/2010/main" val="7597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D58EF-0F09-7864-68B2-3E469902B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3AD1F-6EB2-24D4-A738-EEBAE3B54594}"/>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404DB116-F11A-6F01-6B46-85A5AA5AFB38}"/>
              </a:ext>
            </a:extLst>
          </p:cNvPr>
          <p:cNvSpPr>
            <a:spLocks noGrp="1"/>
          </p:cNvSpPr>
          <p:nvPr>
            <p:ph idx="1"/>
          </p:nvPr>
        </p:nvSpPr>
        <p:spPr/>
        <p:txBody>
          <a:bodyPr>
            <a:normAutofit/>
          </a:bodyPr>
          <a:lstStyle/>
          <a:p>
            <a:r>
              <a:rPr lang="en-US" sz="3200" dirty="0"/>
              <a:t>Origen, Augustine and “Allegorical” Interpretations</a:t>
            </a:r>
          </a:p>
          <a:p>
            <a:pPr lvl="1"/>
            <a:r>
              <a:rPr lang="en-US" sz="2800" dirty="0"/>
              <a:t>Man who was beaten = Adam / humanity</a:t>
            </a:r>
          </a:p>
          <a:p>
            <a:pPr lvl="1"/>
            <a:r>
              <a:rPr lang="en-US" sz="2800" dirty="0"/>
              <a:t>Priest = the Law</a:t>
            </a:r>
          </a:p>
          <a:p>
            <a:pPr lvl="1"/>
            <a:r>
              <a:rPr lang="en-US" sz="2800" dirty="0"/>
              <a:t>Levites = the Prophets</a:t>
            </a:r>
          </a:p>
          <a:p>
            <a:pPr lvl="1"/>
            <a:r>
              <a:rPr lang="en-US" sz="2800" dirty="0"/>
              <a:t>Samaritan = Christ</a:t>
            </a:r>
          </a:p>
          <a:p>
            <a:pPr lvl="1"/>
            <a:r>
              <a:rPr lang="en-US" sz="2800" dirty="0"/>
              <a:t>Inn / Innkeeper = the Church</a:t>
            </a:r>
          </a:p>
          <a:p>
            <a:pPr marL="457200" lvl="1" indent="0">
              <a:buNone/>
            </a:pPr>
            <a:endParaRPr lang="en-US" sz="2800" dirty="0"/>
          </a:p>
          <a:p>
            <a:r>
              <a:rPr lang="en-US" sz="3200" dirty="0"/>
              <a:t>Added layer of the Samaritan’s return equating to Christ’s second coming</a:t>
            </a:r>
          </a:p>
          <a:p>
            <a:pPr lvl="1"/>
            <a:endParaRPr lang="en-US" sz="2800" dirty="0"/>
          </a:p>
          <a:p>
            <a:pPr marL="457200" lvl="1" indent="0">
              <a:buNone/>
            </a:pPr>
            <a:endParaRPr lang="en-US" sz="2800" dirty="0"/>
          </a:p>
        </p:txBody>
      </p:sp>
    </p:spTree>
    <p:extLst>
      <p:ext uri="{BB962C8B-B14F-4D97-AF65-F5344CB8AC3E}">
        <p14:creationId xmlns:p14="http://schemas.microsoft.com/office/powerpoint/2010/main" val="384195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3FF86-D5CE-61C6-5B2D-3B0274702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59A64-B4BE-DAA9-5AF2-161D3376D8FF}"/>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3C0E44B6-2395-F5E7-E852-FAD2E96FDB3A}"/>
              </a:ext>
            </a:extLst>
          </p:cNvPr>
          <p:cNvSpPr>
            <a:spLocks noGrp="1"/>
          </p:cNvSpPr>
          <p:nvPr>
            <p:ph idx="1"/>
          </p:nvPr>
        </p:nvSpPr>
        <p:spPr/>
        <p:txBody>
          <a:bodyPr>
            <a:normAutofit/>
          </a:bodyPr>
          <a:lstStyle/>
          <a:p>
            <a:r>
              <a:rPr lang="en-US" sz="3200" dirty="0"/>
              <a:t>Calvin, Martin Luther King Jr. and “Ethical” Interpretations</a:t>
            </a:r>
          </a:p>
          <a:p>
            <a:pPr lvl="1"/>
            <a:endParaRPr lang="en-US" sz="2800" dirty="0"/>
          </a:p>
          <a:p>
            <a:pPr lvl="1"/>
            <a:r>
              <a:rPr lang="en-US" sz="2800" dirty="0"/>
              <a:t>Calvin – “Mankind is knit together with a holy knot; we must not live for ourselves, but for our neighbors.”</a:t>
            </a:r>
          </a:p>
          <a:p>
            <a:pPr lvl="1"/>
            <a:endParaRPr lang="en-US" sz="2800" dirty="0"/>
          </a:p>
          <a:p>
            <a:pPr lvl="1"/>
            <a:r>
              <a:rPr lang="en-US" sz="2800" dirty="0"/>
              <a:t>MLK – “True compassion is more than flinging a coin to a beggar; it is not haphazard and superficial. It comes to see that an edifice which produces beggars needs restructuring.”</a:t>
            </a:r>
          </a:p>
        </p:txBody>
      </p:sp>
    </p:spTree>
    <p:extLst>
      <p:ext uri="{BB962C8B-B14F-4D97-AF65-F5344CB8AC3E}">
        <p14:creationId xmlns:p14="http://schemas.microsoft.com/office/powerpoint/2010/main" val="342325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6B14B-83E3-3B1A-B9A2-16C43F0C8A1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A0E374-F45E-DE85-BCC3-9B14069DD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31458E39-6CD2-1940-A819-7789910AD61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284E9A-CCED-23DA-2322-E531C058D72C}"/>
              </a:ext>
            </a:extLst>
          </p:cNvPr>
          <p:cNvPicPr>
            <a:picLocks noChangeAspect="1"/>
          </p:cNvPicPr>
          <p:nvPr/>
        </p:nvPicPr>
        <p:blipFill>
          <a:blip r:embed="rId2"/>
          <a:stretch>
            <a:fillRect/>
          </a:stretch>
        </p:blipFill>
        <p:spPr>
          <a:xfrm>
            <a:off x="0" y="-775334"/>
            <a:ext cx="12190475" cy="8407618"/>
          </a:xfrm>
          <a:prstGeom prst="rect">
            <a:avLst/>
          </a:prstGeom>
        </p:spPr>
      </p:pic>
    </p:spTree>
    <p:extLst>
      <p:ext uri="{BB962C8B-B14F-4D97-AF65-F5344CB8AC3E}">
        <p14:creationId xmlns:p14="http://schemas.microsoft.com/office/powerpoint/2010/main" val="302660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AF0EB-246E-EE80-E8D8-1EDD281ED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7E699-1B1F-693C-37EF-3C5A3B4695A1}"/>
              </a:ext>
            </a:extLst>
          </p:cNvPr>
          <p:cNvSpPr>
            <a:spLocks noGrp="1"/>
          </p:cNvSpPr>
          <p:nvPr>
            <p:ph type="title"/>
          </p:nvPr>
        </p:nvSpPr>
        <p:spPr/>
        <p:txBody>
          <a:bodyPr/>
          <a:lstStyle/>
          <a:p>
            <a:r>
              <a:rPr lang="en-US" dirty="0"/>
              <a:t>Parable of the Wedding Feast</a:t>
            </a:r>
          </a:p>
        </p:txBody>
      </p:sp>
      <p:sp>
        <p:nvSpPr>
          <p:cNvPr id="3" name="Content Placeholder 2">
            <a:extLst>
              <a:ext uri="{FF2B5EF4-FFF2-40B4-BE49-F238E27FC236}">
                <a16:creationId xmlns:a16="http://schemas.microsoft.com/office/drawing/2014/main" id="{8AE497CE-C545-D388-2B21-7B6F59667559}"/>
              </a:ext>
            </a:extLst>
          </p:cNvPr>
          <p:cNvSpPr>
            <a:spLocks noGrp="1"/>
          </p:cNvSpPr>
          <p:nvPr>
            <p:ph idx="1"/>
          </p:nvPr>
        </p:nvSpPr>
        <p:spPr/>
        <p:txBody>
          <a:bodyPr>
            <a:normAutofit/>
          </a:bodyPr>
          <a:lstStyle/>
          <a:p>
            <a:pPr>
              <a:lnSpc>
                <a:spcPct val="100000"/>
              </a:lnSpc>
            </a:pPr>
            <a:r>
              <a:rPr lang="en-US" sz="3200" dirty="0"/>
              <a:t>Only in Luke’s Gospel (Luke 14:7-14), immediately preceding the better-known Parable of the Great Banquet</a:t>
            </a:r>
          </a:p>
          <a:p>
            <a:pPr>
              <a:lnSpc>
                <a:spcPct val="100000"/>
              </a:lnSpc>
            </a:pPr>
            <a:endParaRPr lang="en-US" sz="2400" dirty="0"/>
          </a:p>
          <a:p>
            <a:pPr>
              <a:lnSpc>
                <a:spcPct val="100000"/>
              </a:lnSpc>
            </a:pPr>
            <a:r>
              <a:rPr lang="en-US" sz="3200" dirty="0"/>
              <a:t>Setting would have been a 7-day wedding feast known as a </a:t>
            </a:r>
            <a:r>
              <a:rPr lang="en-US" sz="3200" i="1" dirty="0" err="1"/>
              <a:t>seudat</a:t>
            </a:r>
            <a:r>
              <a:rPr lang="en-US" sz="3200" i="1" dirty="0"/>
              <a:t> </a:t>
            </a:r>
            <a:r>
              <a:rPr lang="en-US" sz="3200" i="1" dirty="0" err="1"/>
              <a:t>nissuin</a:t>
            </a:r>
            <a:r>
              <a:rPr lang="en-US" sz="3200" dirty="0"/>
              <a:t> – same as the Wedding at Cana in John 2</a:t>
            </a:r>
          </a:p>
          <a:p>
            <a:pPr>
              <a:lnSpc>
                <a:spcPct val="100000"/>
              </a:lnSpc>
            </a:pPr>
            <a:endParaRPr lang="en-US" sz="2400" dirty="0"/>
          </a:p>
          <a:p>
            <a:pPr>
              <a:lnSpc>
                <a:spcPct val="100000"/>
              </a:lnSpc>
            </a:pPr>
            <a:r>
              <a:rPr lang="en-US" sz="3200" dirty="0"/>
              <a:t>Wider setting of a series of meals Jesus eats with the Pharisees in Luke (Luke 7, 11, and 14)</a:t>
            </a:r>
          </a:p>
          <a:p>
            <a:endParaRPr lang="en-US" sz="3200" dirty="0"/>
          </a:p>
        </p:txBody>
      </p:sp>
    </p:spTree>
    <p:extLst>
      <p:ext uri="{BB962C8B-B14F-4D97-AF65-F5344CB8AC3E}">
        <p14:creationId xmlns:p14="http://schemas.microsoft.com/office/powerpoint/2010/main" val="3397907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8CA73-968A-5802-A0A6-56FB46825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3593A-760B-8206-7CCF-84B6CB9E0168}"/>
              </a:ext>
            </a:extLst>
          </p:cNvPr>
          <p:cNvSpPr>
            <a:spLocks noGrp="1"/>
          </p:cNvSpPr>
          <p:nvPr>
            <p:ph type="title"/>
          </p:nvPr>
        </p:nvSpPr>
        <p:spPr/>
        <p:txBody>
          <a:bodyPr/>
          <a:lstStyle/>
          <a:p>
            <a:r>
              <a:rPr lang="en-US" dirty="0"/>
              <a:t>Parable of the Wedding Feast</a:t>
            </a:r>
          </a:p>
        </p:txBody>
      </p:sp>
      <p:sp>
        <p:nvSpPr>
          <p:cNvPr id="3" name="Content Placeholder 2">
            <a:extLst>
              <a:ext uri="{FF2B5EF4-FFF2-40B4-BE49-F238E27FC236}">
                <a16:creationId xmlns:a16="http://schemas.microsoft.com/office/drawing/2014/main" id="{34D02DED-44BA-F526-48B5-38C43C4D0BAF}"/>
              </a:ext>
            </a:extLst>
          </p:cNvPr>
          <p:cNvSpPr>
            <a:spLocks noGrp="1"/>
          </p:cNvSpPr>
          <p:nvPr>
            <p:ph idx="1"/>
          </p:nvPr>
        </p:nvSpPr>
        <p:spPr/>
        <p:txBody>
          <a:bodyPr>
            <a:normAutofit/>
          </a:bodyPr>
          <a:lstStyle/>
          <a:p>
            <a:pPr>
              <a:lnSpc>
                <a:spcPct val="100000"/>
              </a:lnSpc>
            </a:pPr>
            <a:r>
              <a:rPr lang="en-US" sz="3200" dirty="0"/>
              <a:t>First portion: Personal Humility</a:t>
            </a:r>
          </a:p>
          <a:p>
            <a:pPr lvl="1">
              <a:lnSpc>
                <a:spcPct val="100000"/>
              </a:lnSpc>
            </a:pPr>
            <a:r>
              <a:rPr lang="en-US" sz="2800" dirty="0"/>
              <a:t>Proverbs 25:6-7: </a:t>
            </a:r>
            <a:r>
              <a:rPr lang="en-US" sz="2600" dirty="0"/>
              <a:t>“Do not put yourself forward in the king’s presence or stand in the place of the great, for it is better to be told, “Come up here,” than to be put lower in the presence of a noble”</a:t>
            </a:r>
          </a:p>
          <a:p>
            <a:pPr lvl="1">
              <a:lnSpc>
                <a:spcPct val="100000"/>
              </a:lnSpc>
            </a:pPr>
            <a:r>
              <a:rPr lang="en-US" sz="2800" dirty="0"/>
              <a:t>Humility as a running virtue in Luke’s Gospel – verse 11 is the quintessential “Great Reversal” that Luke loves to highlight:  “For all who exalt themselves will be humbled, and those who humble themselves will be exalted”</a:t>
            </a:r>
          </a:p>
          <a:p>
            <a:pPr>
              <a:lnSpc>
                <a:spcPct val="100000"/>
              </a:lnSpc>
            </a:pPr>
            <a:endParaRPr lang="en-US" sz="3200" dirty="0"/>
          </a:p>
        </p:txBody>
      </p:sp>
    </p:spTree>
    <p:extLst>
      <p:ext uri="{BB962C8B-B14F-4D97-AF65-F5344CB8AC3E}">
        <p14:creationId xmlns:p14="http://schemas.microsoft.com/office/powerpoint/2010/main" val="148535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647D-170D-E406-4808-820154130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10F7F-6E1B-B628-B677-1A677DAF0021}"/>
              </a:ext>
            </a:extLst>
          </p:cNvPr>
          <p:cNvSpPr>
            <a:spLocks noGrp="1"/>
          </p:cNvSpPr>
          <p:nvPr>
            <p:ph type="title"/>
          </p:nvPr>
        </p:nvSpPr>
        <p:spPr/>
        <p:txBody>
          <a:bodyPr/>
          <a:lstStyle/>
          <a:p>
            <a:r>
              <a:rPr lang="en-US" dirty="0"/>
              <a:t>Parable of the Wedding Feast</a:t>
            </a:r>
          </a:p>
        </p:txBody>
      </p:sp>
      <p:sp>
        <p:nvSpPr>
          <p:cNvPr id="3" name="Content Placeholder 2">
            <a:extLst>
              <a:ext uri="{FF2B5EF4-FFF2-40B4-BE49-F238E27FC236}">
                <a16:creationId xmlns:a16="http://schemas.microsoft.com/office/drawing/2014/main" id="{53613F62-1341-59BC-5ECC-F83CF3E7E557}"/>
              </a:ext>
            </a:extLst>
          </p:cNvPr>
          <p:cNvSpPr>
            <a:spLocks noGrp="1"/>
          </p:cNvSpPr>
          <p:nvPr>
            <p:ph idx="1"/>
          </p:nvPr>
        </p:nvSpPr>
        <p:spPr>
          <a:xfrm>
            <a:off x="838199" y="1825625"/>
            <a:ext cx="10761921" cy="4351338"/>
          </a:xfrm>
        </p:spPr>
        <p:txBody>
          <a:bodyPr>
            <a:normAutofit/>
          </a:bodyPr>
          <a:lstStyle/>
          <a:p>
            <a:pPr>
              <a:lnSpc>
                <a:spcPct val="100000"/>
              </a:lnSpc>
            </a:pPr>
            <a:r>
              <a:rPr lang="en-US" sz="3200" dirty="0"/>
              <a:t>Second portion: Responsibility to the Humble</a:t>
            </a:r>
          </a:p>
          <a:p>
            <a:pPr lvl="1">
              <a:lnSpc>
                <a:spcPct val="100000"/>
              </a:lnSpc>
            </a:pPr>
            <a:r>
              <a:rPr lang="en-US" sz="2800" dirty="0"/>
              <a:t>Isaiah 61:1 + Luke 4:18</a:t>
            </a:r>
          </a:p>
          <a:p>
            <a:pPr lvl="2">
              <a:lnSpc>
                <a:spcPct val="100000"/>
              </a:lnSpc>
            </a:pPr>
            <a:r>
              <a:rPr lang="en-US" sz="2400" dirty="0"/>
              <a:t>“The Spirit of the Lord is upon me; he has anointed me to bring good news to the poor.  He has sent me to proclaim release to the captives and recovery of sight to the blind and to let the oppressed go free”</a:t>
            </a:r>
          </a:p>
          <a:p>
            <a:pPr lvl="1">
              <a:lnSpc>
                <a:spcPct val="100000"/>
              </a:lnSpc>
            </a:pPr>
            <a:r>
              <a:rPr lang="en-US" sz="2800" dirty="0"/>
              <a:t>Luke 7:22</a:t>
            </a:r>
          </a:p>
          <a:p>
            <a:pPr lvl="2">
              <a:lnSpc>
                <a:spcPct val="100000"/>
              </a:lnSpc>
            </a:pPr>
            <a:r>
              <a:rPr lang="en-US" sz="2400" dirty="0"/>
              <a:t>“Go and tell John what you have seen and heard: the blind receive their sight, the lame walk, the lepers are cleansed, the deaf hear, the dead are raised, the poor have good news brought to them”</a:t>
            </a:r>
          </a:p>
        </p:txBody>
      </p:sp>
    </p:spTree>
    <p:extLst>
      <p:ext uri="{BB962C8B-B14F-4D97-AF65-F5344CB8AC3E}">
        <p14:creationId xmlns:p14="http://schemas.microsoft.com/office/powerpoint/2010/main" val="128247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B66E-0FF3-6049-1DC9-50864AA9D0CF}"/>
              </a:ext>
            </a:extLst>
          </p:cNvPr>
          <p:cNvSpPr>
            <a:spLocks noGrp="1"/>
          </p:cNvSpPr>
          <p:nvPr>
            <p:ph type="title"/>
          </p:nvPr>
        </p:nvSpPr>
        <p:spPr>
          <a:xfrm>
            <a:off x="838200" y="365125"/>
            <a:ext cx="10515600" cy="1049005"/>
          </a:xfrm>
        </p:spPr>
        <p:txBody>
          <a:bodyPr/>
          <a:lstStyle/>
          <a:p>
            <a:r>
              <a:rPr lang="en-US" dirty="0"/>
              <a:t>What is a “parable”?</a:t>
            </a:r>
          </a:p>
        </p:txBody>
      </p:sp>
      <p:sp>
        <p:nvSpPr>
          <p:cNvPr id="3" name="Content Placeholder 2">
            <a:extLst>
              <a:ext uri="{FF2B5EF4-FFF2-40B4-BE49-F238E27FC236}">
                <a16:creationId xmlns:a16="http://schemas.microsoft.com/office/drawing/2014/main" id="{F52B1B11-56B9-0DE0-A209-4AEE92D36E4C}"/>
              </a:ext>
            </a:extLst>
          </p:cNvPr>
          <p:cNvSpPr>
            <a:spLocks noGrp="1"/>
          </p:cNvSpPr>
          <p:nvPr>
            <p:ph idx="1"/>
          </p:nvPr>
        </p:nvSpPr>
        <p:spPr>
          <a:xfrm>
            <a:off x="838200" y="1520456"/>
            <a:ext cx="10515600" cy="5167423"/>
          </a:xfrm>
        </p:spPr>
        <p:txBody>
          <a:bodyPr>
            <a:normAutofit fontScale="85000" lnSpcReduction="20000"/>
          </a:bodyPr>
          <a:lstStyle/>
          <a:p>
            <a:pPr>
              <a:lnSpc>
                <a:spcPct val="120000"/>
              </a:lnSpc>
            </a:pPr>
            <a:r>
              <a:rPr lang="en-US" sz="3500" dirty="0"/>
              <a:t>The word “parable” comes from combining two Greek words: </a:t>
            </a:r>
            <a:r>
              <a:rPr lang="en-US" sz="3500" i="1" dirty="0"/>
              <a:t>Para – </a:t>
            </a:r>
            <a:r>
              <a:rPr lang="en-US" sz="3500" dirty="0"/>
              <a:t>meaning</a:t>
            </a:r>
            <a:r>
              <a:rPr lang="en-US" sz="3500" i="1" dirty="0"/>
              <a:t> </a:t>
            </a:r>
            <a:r>
              <a:rPr lang="en-US" sz="3500" dirty="0"/>
              <a:t>“alongside” and    </a:t>
            </a:r>
            <a:r>
              <a:rPr lang="en-US" sz="3500" i="1" dirty="0"/>
              <a:t>Bole –</a:t>
            </a:r>
            <a:r>
              <a:rPr lang="en-US" sz="3500" dirty="0"/>
              <a:t> meaning “throwing”</a:t>
            </a:r>
          </a:p>
          <a:p>
            <a:pPr marL="0" indent="0">
              <a:lnSpc>
                <a:spcPct val="120000"/>
              </a:lnSpc>
              <a:buNone/>
            </a:pPr>
            <a:endParaRPr lang="en-US" sz="2300" dirty="0"/>
          </a:p>
          <a:p>
            <a:pPr>
              <a:lnSpc>
                <a:spcPct val="120000"/>
              </a:lnSpc>
            </a:pPr>
            <a:r>
              <a:rPr lang="en-US" sz="3500" dirty="0"/>
              <a:t>Short story using that uses a concrete narratives to unpack an abstract idea – often, though not exclusively, around moral concerns</a:t>
            </a:r>
          </a:p>
          <a:p>
            <a:pPr>
              <a:lnSpc>
                <a:spcPct val="120000"/>
              </a:lnSpc>
            </a:pPr>
            <a:endParaRPr lang="en-US" sz="2300" dirty="0"/>
          </a:p>
          <a:p>
            <a:pPr>
              <a:lnSpc>
                <a:spcPct val="120000"/>
              </a:lnSpc>
            </a:pPr>
            <a:r>
              <a:rPr lang="en-US" sz="3500" dirty="0"/>
              <a:t>Akin to a fable – an allegorical story that is not real/true, but that contains truth.  “An earthly story with a heavenly meaning”, in the words of William Barclay</a:t>
            </a:r>
          </a:p>
        </p:txBody>
      </p:sp>
    </p:spTree>
    <p:extLst>
      <p:ext uri="{BB962C8B-B14F-4D97-AF65-F5344CB8AC3E}">
        <p14:creationId xmlns:p14="http://schemas.microsoft.com/office/powerpoint/2010/main" val="68435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7B482-62CB-96C7-B98B-397262CDD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E29F8-1B74-CCE2-0EE0-4E9612F3A259}"/>
              </a:ext>
            </a:extLst>
          </p:cNvPr>
          <p:cNvSpPr>
            <a:spLocks noGrp="1"/>
          </p:cNvSpPr>
          <p:nvPr>
            <p:ph type="title"/>
          </p:nvPr>
        </p:nvSpPr>
        <p:spPr/>
        <p:txBody>
          <a:bodyPr/>
          <a:lstStyle/>
          <a:p>
            <a:r>
              <a:rPr lang="en-US" dirty="0"/>
              <a:t>Parable of the Wedding Feast</a:t>
            </a:r>
          </a:p>
        </p:txBody>
      </p:sp>
      <p:sp>
        <p:nvSpPr>
          <p:cNvPr id="3" name="Content Placeholder 2">
            <a:extLst>
              <a:ext uri="{FF2B5EF4-FFF2-40B4-BE49-F238E27FC236}">
                <a16:creationId xmlns:a16="http://schemas.microsoft.com/office/drawing/2014/main" id="{CA4806F5-7491-19E8-0794-FCD454205B31}"/>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Second portion: Responsibility to the Humble</a:t>
            </a:r>
          </a:p>
          <a:p>
            <a:pPr lvl="1">
              <a:lnSpc>
                <a:spcPct val="100000"/>
              </a:lnSpc>
            </a:pPr>
            <a:r>
              <a:rPr lang="en-US" sz="2800" dirty="0"/>
              <a:t>Luke 14:12-14</a:t>
            </a:r>
          </a:p>
          <a:p>
            <a:pPr lvl="2">
              <a:lnSpc>
                <a:spcPct val="100000"/>
              </a:lnSpc>
            </a:pPr>
            <a:r>
              <a:rPr lang="en-US" sz="2400" dirty="0"/>
              <a:t>“When you give a luncheon or a dinner, do not invite your friends or your brothers and sisters or your relatives or rich neighbors, in case they may invite you in return, and you would be repaid.  But when you give a banquet, invite the poor, the crippled, the lame, and the blind.  And you will be blessed because they cannot repay you, for you will be repaid at the resurrection of the righteous.”</a:t>
            </a:r>
          </a:p>
          <a:p>
            <a:pPr lvl="1">
              <a:lnSpc>
                <a:spcPct val="100000"/>
              </a:lnSpc>
            </a:pPr>
            <a:r>
              <a:rPr lang="en-US" sz="2800" dirty="0"/>
              <a:t>Matthew 5:47 – 6:4, “truly I tell you, you have received your reward”</a:t>
            </a:r>
          </a:p>
          <a:p>
            <a:pPr lvl="1">
              <a:lnSpc>
                <a:spcPct val="100000"/>
              </a:lnSpc>
            </a:pPr>
            <a:endParaRPr lang="en-US" sz="2800" dirty="0"/>
          </a:p>
        </p:txBody>
      </p:sp>
    </p:spTree>
    <p:extLst>
      <p:ext uri="{BB962C8B-B14F-4D97-AF65-F5344CB8AC3E}">
        <p14:creationId xmlns:p14="http://schemas.microsoft.com/office/powerpoint/2010/main" val="86207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82FC9-7AA8-5968-135A-45484D636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715A7-657B-5565-6DA2-48908660D9B4}"/>
              </a:ext>
            </a:extLst>
          </p:cNvPr>
          <p:cNvSpPr>
            <a:spLocks noGrp="1"/>
          </p:cNvSpPr>
          <p:nvPr>
            <p:ph type="title"/>
          </p:nvPr>
        </p:nvSpPr>
        <p:spPr/>
        <p:txBody>
          <a:bodyPr/>
          <a:lstStyle/>
          <a:p>
            <a:r>
              <a:rPr lang="en-US" dirty="0"/>
              <a:t>Parable of the Wedding Feast</a:t>
            </a:r>
          </a:p>
        </p:txBody>
      </p:sp>
      <p:sp>
        <p:nvSpPr>
          <p:cNvPr id="3" name="Content Placeholder 2">
            <a:extLst>
              <a:ext uri="{FF2B5EF4-FFF2-40B4-BE49-F238E27FC236}">
                <a16:creationId xmlns:a16="http://schemas.microsoft.com/office/drawing/2014/main" id="{0FAAD262-028D-0B5F-2018-22B0DD1189EB}"/>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Historic Interpretations</a:t>
            </a:r>
          </a:p>
          <a:p>
            <a:pPr lvl="1">
              <a:lnSpc>
                <a:spcPct val="100000"/>
              </a:lnSpc>
            </a:pPr>
            <a:r>
              <a:rPr lang="en-US" dirty="0"/>
              <a:t>Practical wisdom – both parables are around social favor</a:t>
            </a:r>
          </a:p>
          <a:p>
            <a:pPr lvl="2">
              <a:lnSpc>
                <a:spcPct val="100000"/>
              </a:lnSpc>
            </a:pPr>
            <a:r>
              <a:rPr lang="en-US" dirty="0"/>
              <a:t>Concern with Social Standing – particularly poignant for those within the early church, but a great challenge as Christianity became enmeshed in wider culture</a:t>
            </a:r>
          </a:p>
          <a:p>
            <a:pPr lvl="2">
              <a:lnSpc>
                <a:spcPct val="100000"/>
              </a:lnSpc>
            </a:pPr>
            <a:r>
              <a:rPr lang="en-US" dirty="0"/>
              <a:t>Concern with Social Favors – When we give to others in our daily life, is it altruistic, or is it reciprocal?</a:t>
            </a:r>
          </a:p>
          <a:p>
            <a:pPr lvl="1">
              <a:lnSpc>
                <a:spcPct val="100000"/>
              </a:lnSpc>
            </a:pPr>
            <a:r>
              <a:rPr lang="en-US" dirty="0"/>
              <a:t>Parable about God’s grace – who shall inherit the Kingdom of God?</a:t>
            </a:r>
          </a:p>
          <a:p>
            <a:pPr lvl="2">
              <a:lnSpc>
                <a:spcPct val="100000"/>
              </a:lnSpc>
            </a:pPr>
            <a:r>
              <a:rPr lang="en-US" dirty="0"/>
              <a:t>Pushing back against earning our seat at a table – we should not assume or claim favor with God, nor give expecting reward</a:t>
            </a:r>
          </a:p>
          <a:p>
            <a:pPr lvl="2">
              <a:lnSpc>
                <a:spcPct val="100000"/>
              </a:lnSpc>
            </a:pPr>
            <a:r>
              <a:rPr lang="en-US" dirty="0"/>
              <a:t>God’s consistent concern in the biblical text for those on the margins of society</a:t>
            </a:r>
          </a:p>
          <a:p>
            <a:pPr lvl="1">
              <a:lnSpc>
                <a:spcPct val="100000"/>
              </a:lnSpc>
            </a:pPr>
            <a:endParaRPr lang="en-US" sz="2800" dirty="0"/>
          </a:p>
        </p:txBody>
      </p:sp>
    </p:spTree>
    <p:extLst>
      <p:ext uri="{BB962C8B-B14F-4D97-AF65-F5344CB8AC3E}">
        <p14:creationId xmlns:p14="http://schemas.microsoft.com/office/powerpoint/2010/main" val="942634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699556-F96B-F665-2402-A8F076875E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Content Placeholder 1" descr="A painting of people harvesting crops&#10;&#10;AI-generated content may be incorrect.">
            <a:extLst>
              <a:ext uri="{FF2B5EF4-FFF2-40B4-BE49-F238E27FC236}">
                <a16:creationId xmlns:a16="http://schemas.microsoft.com/office/drawing/2014/main" id="{402E2BC7-BB81-B6AE-3D6B-4F75929CFB30}"/>
              </a:ext>
            </a:extLst>
          </p:cNvPr>
          <p:cNvPicPr>
            <a:picLocks noGrp="1" noChangeAspect="1"/>
          </p:cNvPicPr>
          <p:nvPr>
            <p:ph idx="1"/>
          </p:nvPr>
        </p:nvPicPr>
        <p:blipFill>
          <a:blip r:embed="rId2"/>
          <a:srcRect t="1953" b="13158"/>
          <a:stretch>
            <a:fillRect/>
          </a:stretch>
        </p:blipFill>
        <p:spPr>
          <a:xfrm>
            <a:off x="20" y="1282"/>
            <a:ext cx="12191980" cy="6856718"/>
          </a:xfrm>
          <a:prstGeom prst="rect">
            <a:avLst/>
          </a:prstGeom>
        </p:spPr>
      </p:pic>
    </p:spTree>
    <p:extLst>
      <p:ext uri="{BB962C8B-B14F-4D97-AF65-F5344CB8AC3E}">
        <p14:creationId xmlns:p14="http://schemas.microsoft.com/office/powerpoint/2010/main" val="19355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6008-4F59-442E-EC1C-BFDBA5F30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45BCF-083B-423F-74CF-E6A90F483D8F}"/>
              </a:ext>
            </a:extLst>
          </p:cNvPr>
          <p:cNvSpPr>
            <a:spLocks noGrp="1"/>
          </p:cNvSpPr>
          <p:nvPr>
            <p:ph type="title"/>
          </p:nvPr>
        </p:nvSpPr>
        <p:spPr/>
        <p:txBody>
          <a:bodyPr/>
          <a:lstStyle/>
          <a:p>
            <a:r>
              <a:rPr lang="en-US" dirty="0"/>
              <a:t>Parable of the Laborers in the Vineyard</a:t>
            </a:r>
          </a:p>
        </p:txBody>
      </p:sp>
      <p:sp>
        <p:nvSpPr>
          <p:cNvPr id="3" name="Content Placeholder 2">
            <a:extLst>
              <a:ext uri="{FF2B5EF4-FFF2-40B4-BE49-F238E27FC236}">
                <a16:creationId xmlns:a16="http://schemas.microsoft.com/office/drawing/2014/main" id="{916FC562-C8C1-6923-6F81-274D4FC9D0D3}"/>
              </a:ext>
            </a:extLst>
          </p:cNvPr>
          <p:cNvSpPr>
            <a:spLocks noGrp="1"/>
          </p:cNvSpPr>
          <p:nvPr>
            <p:ph idx="1"/>
          </p:nvPr>
        </p:nvSpPr>
        <p:spPr/>
        <p:txBody>
          <a:bodyPr>
            <a:normAutofit/>
          </a:bodyPr>
          <a:lstStyle/>
          <a:p>
            <a:pPr>
              <a:lnSpc>
                <a:spcPct val="100000"/>
              </a:lnSpc>
            </a:pPr>
            <a:r>
              <a:rPr lang="en-US" sz="3200" dirty="0"/>
              <a:t>Only in Matthew’s Gospel (Matthew 20:1-16), immediately preceding the Rich Young Ruler (“camel through the eye of a needle”) and Peter’s concern over entering the Kingdom</a:t>
            </a:r>
          </a:p>
          <a:p>
            <a:pPr>
              <a:lnSpc>
                <a:spcPct val="100000"/>
              </a:lnSpc>
            </a:pPr>
            <a:endParaRPr lang="en-US" sz="2400" dirty="0"/>
          </a:p>
          <a:p>
            <a:pPr>
              <a:lnSpc>
                <a:spcPct val="100000"/>
              </a:lnSpc>
            </a:pPr>
            <a:r>
              <a:rPr lang="en-US" sz="3200" dirty="0"/>
              <a:t>Parable deals with agricultural day laborers, which would have been one of (if not the most) common jobs in the ancient world – and questions around payment</a:t>
            </a:r>
          </a:p>
          <a:p>
            <a:pPr>
              <a:lnSpc>
                <a:spcPct val="100000"/>
              </a:lnSpc>
            </a:pPr>
            <a:endParaRPr lang="en-US" sz="2400" dirty="0"/>
          </a:p>
          <a:p>
            <a:endParaRPr lang="en-US" sz="3200" dirty="0"/>
          </a:p>
        </p:txBody>
      </p:sp>
    </p:spTree>
    <p:extLst>
      <p:ext uri="{BB962C8B-B14F-4D97-AF65-F5344CB8AC3E}">
        <p14:creationId xmlns:p14="http://schemas.microsoft.com/office/powerpoint/2010/main" val="2899734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D4C6-5788-D742-9BEA-BD621B312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48892-B9BF-EA56-42FE-7D0810B7F225}"/>
              </a:ext>
            </a:extLst>
          </p:cNvPr>
          <p:cNvSpPr>
            <a:spLocks noGrp="1"/>
          </p:cNvSpPr>
          <p:nvPr>
            <p:ph type="title"/>
          </p:nvPr>
        </p:nvSpPr>
        <p:spPr/>
        <p:txBody>
          <a:bodyPr/>
          <a:lstStyle/>
          <a:p>
            <a:r>
              <a:rPr lang="en-US" dirty="0"/>
              <a:t>Parable of the Laborers in the Vineyard</a:t>
            </a:r>
          </a:p>
        </p:txBody>
      </p:sp>
      <p:sp>
        <p:nvSpPr>
          <p:cNvPr id="3" name="Content Placeholder 2">
            <a:extLst>
              <a:ext uri="{FF2B5EF4-FFF2-40B4-BE49-F238E27FC236}">
                <a16:creationId xmlns:a16="http://schemas.microsoft.com/office/drawing/2014/main" id="{AF1109B0-6E98-DC03-3578-7873722EB0B7}"/>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Fundamental issues of fairness</a:t>
            </a:r>
          </a:p>
          <a:p>
            <a:pPr lvl="1">
              <a:lnSpc>
                <a:spcPct val="100000"/>
              </a:lnSpc>
            </a:pPr>
            <a:r>
              <a:rPr lang="en-US" sz="2800" dirty="0"/>
              <a:t>Matthew 20:12-13 - ‘These last worked only one hour, and you have made them equal to us who have borne the burden of the day and the scorching heat.’ </a:t>
            </a:r>
            <a:r>
              <a:rPr lang="en-US" sz="2800" b="1" baseline="30000" dirty="0"/>
              <a:t> </a:t>
            </a:r>
            <a:r>
              <a:rPr lang="en-US" sz="2800" dirty="0"/>
              <a:t>But he replied to one of them, ‘Friend, I am doing you no wrong; did you not agree with me for a denarius? </a:t>
            </a:r>
          </a:p>
          <a:p>
            <a:pPr>
              <a:lnSpc>
                <a:spcPct val="100000"/>
              </a:lnSpc>
            </a:pPr>
            <a:r>
              <a:rPr lang="en-US" sz="3200" dirty="0"/>
              <a:t>Lack of control on part of the workers</a:t>
            </a:r>
            <a:endParaRPr lang="en-US" dirty="0"/>
          </a:p>
          <a:p>
            <a:pPr lvl="1">
              <a:lnSpc>
                <a:spcPct val="100000"/>
              </a:lnSpc>
            </a:pPr>
            <a:r>
              <a:rPr lang="en-US" sz="2800" dirty="0"/>
              <a:t>Matthew 20:14-15 - I choose to give to this last the same as I give to you.  Am I not allowed to do what I choose with what belongs to me? Or are you envious because I am generous?</a:t>
            </a:r>
          </a:p>
          <a:p>
            <a:pPr lvl="1">
              <a:lnSpc>
                <a:spcPct val="100000"/>
              </a:lnSpc>
            </a:pPr>
            <a:endParaRPr lang="en-US" sz="2800" dirty="0"/>
          </a:p>
        </p:txBody>
      </p:sp>
    </p:spTree>
    <p:extLst>
      <p:ext uri="{BB962C8B-B14F-4D97-AF65-F5344CB8AC3E}">
        <p14:creationId xmlns:p14="http://schemas.microsoft.com/office/powerpoint/2010/main" val="23594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13B9-DB76-9978-310D-C3ABDD6BB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28AB8-073F-2542-1EFC-1B216E842FB5}"/>
              </a:ext>
            </a:extLst>
          </p:cNvPr>
          <p:cNvSpPr>
            <a:spLocks noGrp="1"/>
          </p:cNvSpPr>
          <p:nvPr>
            <p:ph type="title"/>
          </p:nvPr>
        </p:nvSpPr>
        <p:spPr/>
        <p:txBody>
          <a:bodyPr/>
          <a:lstStyle/>
          <a:p>
            <a:r>
              <a:rPr lang="en-US" dirty="0"/>
              <a:t>Parable of the Laborers in the Vineyard</a:t>
            </a:r>
          </a:p>
        </p:txBody>
      </p:sp>
      <p:sp>
        <p:nvSpPr>
          <p:cNvPr id="3" name="Content Placeholder 2">
            <a:extLst>
              <a:ext uri="{FF2B5EF4-FFF2-40B4-BE49-F238E27FC236}">
                <a16:creationId xmlns:a16="http://schemas.microsoft.com/office/drawing/2014/main" id="{50698B85-BD4C-D0EF-EF41-B8D437A251BE}"/>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Historic Interpretations</a:t>
            </a:r>
          </a:p>
          <a:p>
            <a:pPr lvl="1">
              <a:lnSpc>
                <a:spcPct val="100000"/>
              </a:lnSpc>
            </a:pPr>
            <a:r>
              <a:rPr lang="en-US" sz="2800" dirty="0"/>
              <a:t>Disciples vs. Jewish Converts vs. Gentile Converts</a:t>
            </a:r>
          </a:p>
          <a:p>
            <a:pPr lvl="2">
              <a:lnSpc>
                <a:spcPct val="100000"/>
              </a:lnSpc>
            </a:pPr>
            <a:r>
              <a:rPr lang="en-US" sz="2400" dirty="0"/>
              <a:t>The “reward” is salvation, or acceptance into God’s Kingdom</a:t>
            </a:r>
          </a:p>
          <a:p>
            <a:pPr lvl="2">
              <a:lnSpc>
                <a:spcPct val="100000"/>
              </a:lnSpc>
            </a:pPr>
            <a:r>
              <a:rPr lang="en-US" sz="2400" dirty="0"/>
              <a:t>If theories about Matthew’s audience being in Antioch are correct, early church is experiencing intersections between Jewish and Gentile followers of Jesus – and likely ongoing friction</a:t>
            </a:r>
          </a:p>
          <a:p>
            <a:pPr lvl="1">
              <a:lnSpc>
                <a:spcPct val="100000"/>
              </a:lnSpc>
            </a:pPr>
            <a:r>
              <a:rPr lang="en-US" sz="2800" dirty="0"/>
              <a:t>Resentment of late-in-life conversions</a:t>
            </a:r>
          </a:p>
          <a:p>
            <a:pPr lvl="2">
              <a:lnSpc>
                <a:spcPct val="100000"/>
              </a:lnSpc>
            </a:pPr>
            <a:r>
              <a:rPr lang="en-US" sz="2400" dirty="0"/>
              <a:t>There was a practice of “death-bed” conversions at various times in the early church – was there resentment among long-time disciples?</a:t>
            </a:r>
          </a:p>
          <a:p>
            <a:pPr lvl="1">
              <a:lnSpc>
                <a:spcPct val="100000"/>
              </a:lnSpc>
            </a:pPr>
            <a:endParaRPr lang="en-US" sz="2800" dirty="0"/>
          </a:p>
        </p:txBody>
      </p:sp>
    </p:spTree>
    <p:extLst>
      <p:ext uri="{BB962C8B-B14F-4D97-AF65-F5344CB8AC3E}">
        <p14:creationId xmlns:p14="http://schemas.microsoft.com/office/powerpoint/2010/main" val="243528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5609B-5440-B08E-1C70-BEE500ABF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0ED9D-8CE2-E1DB-30AB-76614AD26A97}"/>
              </a:ext>
            </a:extLst>
          </p:cNvPr>
          <p:cNvSpPr>
            <a:spLocks noGrp="1"/>
          </p:cNvSpPr>
          <p:nvPr>
            <p:ph type="title"/>
          </p:nvPr>
        </p:nvSpPr>
        <p:spPr/>
        <p:txBody>
          <a:bodyPr/>
          <a:lstStyle/>
          <a:p>
            <a:r>
              <a:rPr lang="en-US" dirty="0"/>
              <a:t>Parable of the Laborers in the Vineyard</a:t>
            </a:r>
          </a:p>
        </p:txBody>
      </p:sp>
      <p:sp>
        <p:nvSpPr>
          <p:cNvPr id="3" name="Content Placeholder 2">
            <a:extLst>
              <a:ext uri="{FF2B5EF4-FFF2-40B4-BE49-F238E27FC236}">
                <a16:creationId xmlns:a16="http://schemas.microsoft.com/office/drawing/2014/main" id="{880B9778-CCA2-0250-3CC4-FE07ED5399F5}"/>
              </a:ext>
            </a:extLst>
          </p:cNvPr>
          <p:cNvSpPr>
            <a:spLocks noGrp="1"/>
          </p:cNvSpPr>
          <p:nvPr>
            <p:ph idx="1"/>
          </p:nvPr>
        </p:nvSpPr>
        <p:spPr>
          <a:xfrm>
            <a:off x="838199" y="1825625"/>
            <a:ext cx="11049001" cy="4351338"/>
          </a:xfrm>
        </p:spPr>
        <p:txBody>
          <a:bodyPr>
            <a:normAutofit/>
          </a:bodyPr>
          <a:lstStyle/>
          <a:p>
            <a:pPr>
              <a:lnSpc>
                <a:spcPct val="100000"/>
              </a:lnSpc>
            </a:pPr>
            <a:r>
              <a:rPr lang="en-US" sz="3200" dirty="0"/>
              <a:t>Historic Interpretations</a:t>
            </a:r>
          </a:p>
          <a:p>
            <a:pPr lvl="1">
              <a:lnSpc>
                <a:spcPct val="100000"/>
              </a:lnSpc>
            </a:pPr>
            <a:r>
              <a:rPr lang="en-US" sz="2800" dirty="0"/>
              <a:t>Resentment of those we deem “unworthy”</a:t>
            </a:r>
          </a:p>
          <a:p>
            <a:pPr lvl="2">
              <a:lnSpc>
                <a:spcPct val="100000"/>
              </a:lnSpc>
            </a:pPr>
            <a:r>
              <a:rPr lang="en-US" sz="2400" dirty="0"/>
              <a:t>Jonah 4 and a resentment of God’s grace and mercy, especially when given to those we dislike – or who have harmed us</a:t>
            </a:r>
          </a:p>
          <a:p>
            <a:pPr lvl="2">
              <a:lnSpc>
                <a:spcPct val="100000"/>
              </a:lnSpc>
            </a:pPr>
            <a:r>
              <a:rPr lang="en-US" sz="2400" dirty="0"/>
              <a:t>God’s grace </a:t>
            </a:r>
            <a:r>
              <a:rPr lang="en-US" sz="2400" i="1" u="sng" dirty="0"/>
              <a:t>is</a:t>
            </a:r>
            <a:r>
              <a:rPr lang="en-US" sz="2400" dirty="0"/>
              <a:t> fundamentally unfair – how do we sit with that?</a:t>
            </a:r>
          </a:p>
          <a:p>
            <a:pPr lvl="1">
              <a:lnSpc>
                <a:spcPct val="100000"/>
              </a:lnSpc>
            </a:pPr>
            <a:r>
              <a:rPr lang="en-US" sz="2800" dirty="0"/>
              <a:t>We are the last-hour workers</a:t>
            </a:r>
          </a:p>
          <a:p>
            <a:pPr lvl="2">
              <a:lnSpc>
                <a:spcPct val="100000"/>
              </a:lnSpc>
            </a:pPr>
            <a:r>
              <a:rPr lang="en-US" sz="2400" dirty="0"/>
              <a:t>In the grand scheme of Christian history, we are certainly late comers – and most of us will not experience the challenges and persecutions that others have faced.  Are we the recipients of “cheap grace”?</a:t>
            </a:r>
          </a:p>
        </p:txBody>
      </p:sp>
    </p:spTree>
    <p:extLst>
      <p:ext uri="{BB962C8B-B14F-4D97-AF65-F5344CB8AC3E}">
        <p14:creationId xmlns:p14="http://schemas.microsoft.com/office/powerpoint/2010/main" val="432458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0044DF-08F2-B8DA-5845-8CFCBCB7CC3C}"/>
            </a:ext>
          </a:extLst>
        </p:cNvPr>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C0DBEFD6-57D5-277D-878E-41998A609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person kissing another person&#10;&#10;AI-generated content may be incorrect.">
            <a:extLst>
              <a:ext uri="{FF2B5EF4-FFF2-40B4-BE49-F238E27FC236}">
                <a16:creationId xmlns:a16="http://schemas.microsoft.com/office/drawing/2014/main" id="{B672E50B-FA9D-C6ED-9F42-4A5D7EFE7E86}"/>
              </a:ext>
            </a:extLst>
          </p:cNvPr>
          <p:cNvPicPr>
            <a:picLocks noChangeAspect="1"/>
          </p:cNvPicPr>
          <p:nvPr/>
        </p:nvPicPr>
        <p:blipFill>
          <a:blip r:embed="rId2"/>
          <a:srcRect t="9518" r="-2" b="21524"/>
          <a:stretch>
            <a:fillRect/>
          </a:stretch>
        </p:blipFill>
        <p:spPr>
          <a:xfrm>
            <a:off x="5168353" y="-32206"/>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descr="A group of people sitting at a table&#10;&#10;AI-generated content may be incorrect.">
            <a:extLst>
              <a:ext uri="{FF2B5EF4-FFF2-40B4-BE49-F238E27FC236}">
                <a16:creationId xmlns:a16="http://schemas.microsoft.com/office/drawing/2014/main" id="{25B1A535-F94E-D0D0-BC8B-60C813843F41}"/>
              </a:ext>
            </a:extLst>
          </p:cNvPr>
          <p:cNvPicPr>
            <a:picLocks noChangeAspect="1"/>
          </p:cNvPicPr>
          <p:nvPr/>
        </p:nvPicPr>
        <p:blipFill>
          <a:blip r:embed="rId3"/>
          <a:srcRect t="11434" r="-3" b="5964"/>
          <a:stretch>
            <a:fillRect/>
          </a:stretch>
        </p:blipFill>
        <p:spPr>
          <a:xfrm>
            <a:off x="8831033" y="-32206"/>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descr="A painting of men with axes&#10;&#10;AI-generated content may be incorrect.">
            <a:extLst>
              <a:ext uri="{FF2B5EF4-FFF2-40B4-BE49-F238E27FC236}">
                <a16:creationId xmlns:a16="http://schemas.microsoft.com/office/drawing/2014/main" id="{963CE1F8-EF94-EC40-26CB-4D4A58AF3EA8}"/>
              </a:ext>
            </a:extLst>
          </p:cNvPr>
          <p:cNvPicPr>
            <a:picLocks noChangeAspect="1"/>
          </p:cNvPicPr>
          <p:nvPr/>
        </p:nvPicPr>
        <p:blipFill>
          <a:blip r:embed="rId4"/>
          <a:srcRect l="2946" r="10329" b="-2"/>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0" name="Freeform: Shape 79">
            <a:extLst>
              <a:ext uri="{FF2B5EF4-FFF2-40B4-BE49-F238E27FC236}">
                <a16:creationId xmlns:a16="http://schemas.microsoft.com/office/drawing/2014/main" id="{F810153B-2FBA-5EC3-3E38-5341AE6D4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1" name="Freeform: Shape 80">
            <a:extLst>
              <a:ext uri="{FF2B5EF4-FFF2-40B4-BE49-F238E27FC236}">
                <a16:creationId xmlns:a16="http://schemas.microsoft.com/office/drawing/2014/main" id="{49FE502F-7130-ADC9-E08C-33D11206A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66E75E-1E50-E4EC-71FA-2A2A951E9047}"/>
              </a:ext>
            </a:extLst>
          </p:cNvPr>
          <p:cNvSpPr>
            <a:spLocks noGrp="1"/>
          </p:cNvSpPr>
          <p:nvPr>
            <p:ph type="ctrTitle"/>
          </p:nvPr>
        </p:nvSpPr>
        <p:spPr>
          <a:xfrm>
            <a:off x="438911" y="804194"/>
            <a:ext cx="5260139" cy="5235099"/>
          </a:xfrm>
        </p:spPr>
        <p:txBody>
          <a:bodyPr>
            <a:noAutofit/>
          </a:bodyPr>
          <a:lstStyle/>
          <a:p>
            <a:pPr algn="l">
              <a:lnSpc>
                <a:spcPct val="100000"/>
              </a:lnSpc>
              <a:spcBef>
                <a:spcPts val="0"/>
              </a:spcBef>
            </a:pPr>
            <a:br>
              <a:rPr lang="en-US" sz="4400" b="1" dirty="0"/>
            </a:br>
            <a:br>
              <a:rPr lang="en-US" sz="4400" b="1" dirty="0"/>
            </a:br>
            <a:br>
              <a:rPr lang="en-US" sz="4400" b="1" dirty="0"/>
            </a:br>
            <a:br>
              <a:rPr lang="en-US" sz="4400" b="1" dirty="0"/>
            </a:br>
            <a:r>
              <a:rPr lang="en-US" sz="4400" b="1" dirty="0"/>
              <a:t>Who belongs in God’s Kingdom?</a:t>
            </a:r>
            <a:br>
              <a:rPr lang="en-US" sz="3200" dirty="0"/>
            </a:br>
            <a:br>
              <a:rPr lang="en-US" sz="3200" dirty="0"/>
            </a:br>
            <a:r>
              <a:rPr lang="en-US" sz="3200" dirty="0"/>
              <a:t>Parable of the Good Samaritan</a:t>
            </a:r>
            <a:br>
              <a:rPr lang="en-US" sz="3200" dirty="0"/>
            </a:br>
            <a:br>
              <a:rPr lang="en-US" sz="3200" dirty="0"/>
            </a:br>
            <a:r>
              <a:rPr lang="en-US" sz="3200" dirty="0"/>
              <a:t>Parable of the Wedding Feast</a:t>
            </a:r>
            <a:br>
              <a:rPr lang="en-US" sz="3200" dirty="0"/>
            </a:br>
            <a:br>
              <a:rPr lang="en-US" sz="3200" dirty="0"/>
            </a:br>
            <a:r>
              <a:rPr lang="en-US" sz="3200" dirty="0"/>
              <a:t>Parable of the Laborers </a:t>
            </a:r>
            <a:br>
              <a:rPr lang="en-US" sz="3200" dirty="0"/>
            </a:br>
            <a:r>
              <a:rPr lang="en-US" sz="3200" dirty="0"/>
              <a:t>in the Vineyard</a:t>
            </a:r>
          </a:p>
        </p:txBody>
      </p:sp>
      <p:sp>
        <p:nvSpPr>
          <p:cNvPr id="82" name="Rectangle 81">
            <a:extLst>
              <a:ext uri="{FF2B5EF4-FFF2-40B4-BE49-F238E27FC236}">
                <a16:creationId xmlns:a16="http://schemas.microsoft.com/office/drawing/2014/main" id="{5AA517F2-AF37-389E-2952-3EF05F6CA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4DB3042A-BE0E-0FC5-AFCE-088CC9A0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66CB986-4E16-6C39-E882-C0B83F09483B}"/>
              </a:ext>
            </a:extLst>
          </p:cNvPr>
          <p:cNvSpPr/>
          <p:nvPr/>
        </p:nvSpPr>
        <p:spPr>
          <a:xfrm>
            <a:off x="6520543" y="6683829"/>
            <a:ext cx="4575753" cy="174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671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3139-CC90-8C22-B56B-641B7135F26C}"/>
              </a:ext>
            </a:extLst>
          </p:cNvPr>
          <p:cNvSpPr>
            <a:spLocks noGrp="1"/>
          </p:cNvSpPr>
          <p:nvPr>
            <p:ph type="title"/>
          </p:nvPr>
        </p:nvSpPr>
        <p:spPr/>
        <p:txBody>
          <a:bodyPr/>
          <a:lstStyle/>
          <a:p>
            <a:r>
              <a:rPr lang="en-US" dirty="0"/>
              <a:t>Who Belongs in God’s Kingdom?</a:t>
            </a:r>
          </a:p>
        </p:txBody>
      </p:sp>
      <p:sp>
        <p:nvSpPr>
          <p:cNvPr id="3" name="Content Placeholder 2">
            <a:extLst>
              <a:ext uri="{FF2B5EF4-FFF2-40B4-BE49-F238E27FC236}">
                <a16:creationId xmlns:a16="http://schemas.microsoft.com/office/drawing/2014/main" id="{96DDA04F-0362-3E81-5901-6807C57C89B7}"/>
              </a:ext>
            </a:extLst>
          </p:cNvPr>
          <p:cNvSpPr>
            <a:spLocks noGrp="1"/>
          </p:cNvSpPr>
          <p:nvPr>
            <p:ph idx="1"/>
          </p:nvPr>
        </p:nvSpPr>
        <p:spPr/>
        <p:txBody>
          <a:bodyPr>
            <a:normAutofit/>
          </a:bodyPr>
          <a:lstStyle/>
          <a:p>
            <a:r>
              <a:rPr lang="en-US" sz="3200" dirty="0"/>
              <a:t>Parable of the Good Samaritan</a:t>
            </a:r>
          </a:p>
          <a:p>
            <a:pPr lvl="1"/>
            <a:r>
              <a:rPr lang="en-US" sz="2800" dirty="0"/>
              <a:t>“Neighbor” does not solely mean someone who lives by us or lives within a particular set of borders</a:t>
            </a:r>
          </a:p>
          <a:p>
            <a:r>
              <a:rPr lang="en-US" sz="3200" dirty="0"/>
              <a:t>Parable of the Wedding Feast</a:t>
            </a:r>
          </a:p>
          <a:p>
            <a:pPr lvl="1"/>
            <a:r>
              <a:rPr lang="en-US" sz="2800" dirty="0"/>
              <a:t>Prioritizing generosity for those on the margins, giving altruistically rather than for reciprocation</a:t>
            </a:r>
          </a:p>
          <a:p>
            <a:r>
              <a:rPr lang="en-US" sz="3200" dirty="0"/>
              <a:t>Parable of the Laborers in the Vineyard</a:t>
            </a:r>
          </a:p>
          <a:p>
            <a:pPr lvl="1"/>
            <a:r>
              <a:rPr lang="en-US" sz="2800" dirty="0"/>
              <a:t>Understanding God’s grace as unearned and unmerited,      given to all those who trust</a:t>
            </a:r>
          </a:p>
          <a:p>
            <a:pPr lvl="1"/>
            <a:endParaRPr lang="en-US" sz="2800" dirty="0"/>
          </a:p>
        </p:txBody>
      </p:sp>
    </p:spTree>
    <p:extLst>
      <p:ext uri="{BB962C8B-B14F-4D97-AF65-F5344CB8AC3E}">
        <p14:creationId xmlns:p14="http://schemas.microsoft.com/office/powerpoint/2010/main" val="182673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23F8-418D-052A-DC23-682CE8E68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F6DC5-C35F-A267-A349-0D47E2E06221}"/>
              </a:ext>
            </a:extLst>
          </p:cNvPr>
          <p:cNvSpPr>
            <a:spLocks noGrp="1"/>
          </p:cNvSpPr>
          <p:nvPr>
            <p:ph type="title"/>
          </p:nvPr>
        </p:nvSpPr>
        <p:spPr/>
        <p:txBody>
          <a:bodyPr/>
          <a:lstStyle/>
          <a:p>
            <a:r>
              <a:rPr lang="en-US" dirty="0"/>
              <a:t>Who Belongs in God’s Kingdom?</a:t>
            </a:r>
          </a:p>
        </p:txBody>
      </p:sp>
      <p:sp>
        <p:nvSpPr>
          <p:cNvPr id="3" name="Content Placeholder 2">
            <a:extLst>
              <a:ext uri="{FF2B5EF4-FFF2-40B4-BE49-F238E27FC236}">
                <a16:creationId xmlns:a16="http://schemas.microsoft.com/office/drawing/2014/main" id="{C3C53FE7-A268-E69F-61E7-95C90E2F79A1}"/>
              </a:ext>
            </a:extLst>
          </p:cNvPr>
          <p:cNvSpPr>
            <a:spLocks noGrp="1"/>
          </p:cNvSpPr>
          <p:nvPr>
            <p:ph idx="1"/>
          </p:nvPr>
        </p:nvSpPr>
        <p:spPr/>
        <p:txBody>
          <a:bodyPr>
            <a:normAutofit/>
          </a:bodyPr>
          <a:lstStyle/>
          <a:p>
            <a:r>
              <a:rPr lang="en-US" sz="3200" dirty="0"/>
              <a:t>Parable of the Good Samaritan</a:t>
            </a:r>
          </a:p>
          <a:p>
            <a:pPr lvl="1"/>
            <a:r>
              <a:rPr lang="en-US" sz="2800" dirty="0"/>
              <a:t>Expansive understanding of neighbor </a:t>
            </a:r>
            <a:r>
              <a:rPr lang="en-US" sz="2800" b="1" dirty="0"/>
              <a:t>vs.                  </a:t>
            </a:r>
            <a:r>
              <a:rPr lang="en-US" sz="2800" dirty="0"/>
              <a:t>ethnocentrism / nationalism / tribalism</a:t>
            </a:r>
          </a:p>
          <a:p>
            <a:r>
              <a:rPr lang="en-US" sz="3200" dirty="0"/>
              <a:t>Parable of the Wedding Feast</a:t>
            </a:r>
          </a:p>
          <a:p>
            <a:pPr lvl="1"/>
            <a:r>
              <a:rPr lang="en-US" sz="2800" dirty="0"/>
              <a:t>Selflessness </a:t>
            </a:r>
            <a:r>
              <a:rPr lang="en-US" sz="2800" b="1" dirty="0"/>
              <a:t>vs. </a:t>
            </a:r>
            <a:r>
              <a:rPr lang="en-US" sz="2800" dirty="0"/>
              <a:t>self-benefit </a:t>
            </a:r>
          </a:p>
          <a:p>
            <a:r>
              <a:rPr lang="en-US" sz="3200" dirty="0"/>
              <a:t>Parable of the Laborers in the Vineyard</a:t>
            </a:r>
          </a:p>
          <a:p>
            <a:pPr lvl="1"/>
            <a:r>
              <a:rPr lang="en-US" sz="2800" dirty="0"/>
              <a:t>Unfair generosity </a:t>
            </a:r>
            <a:r>
              <a:rPr lang="en-US" sz="2800" b="1" dirty="0"/>
              <a:t>vs. </a:t>
            </a:r>
            <a:r>
              <a:rPr lang="en-US" sz="2800" dirty="0"/>
              <a:t>earned</a:t>
            </a:r>
            <a:r>
              <a:rPr lang="en-US" sz="2800" b="1" dirty="0"/>
              <a:t> </a:t>
            </a:r>
            <a:r>
              <a:rPr lang="en-US" sz="2800" dirty="0"/>
              <a:t>merit </a:t>
            </a:r>
          </a:p>
          <a:p>
            <a:pPr lvl="1"/>
            <a:endParaRPr lang="en-US" sz="2800" dirty="0"/>
          </a:p>
        </p:txBody>
      </p:sp>
    </p:spTree>
    <p:extLst>
      <p:ext uri="{BB962C8B-B14F-4D97-AF65-F5344CB8AC3E}">
        <p14:creationId xmlns:p14="http://schemas.microsoft.com/office/powerpoint/2010/main" val="273027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21F8-AF6D-59D0-0191-457E90F14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1EB14-57AA-7D0C-C3F8-AA5D38002489}"/>
              </a:ext>
            </a:extLst>
          </p:cNvPr>
          <p:cNvSpPr>
            <a:spLocks noGrp="1"/>
          </p:cNvSpPr>
          <p:nvPr>
            <p:ph type="title"/>
          </p:nvPr>
        </p:nvSpPr>
        <p:spPr/>
        <p:txBody>
          <a:bodyPr/>
          <a:lstStyle/>
          <a:p>
            <a:r>
              <a:rPr lang="en-US" dirty="0"/>
              <a:t>What is a “parable”?</a:t>
            </a:r>
          </a:p>
        </p:txBody>
      </p:sp>
      <p:sp>
        <p:nvSpPr>
          <p:cNvPr id="3" name="Content Placeholder 2">
            <a:extLst>
              <a:ext uri="{FF2B5EF4-FFF2-40B4-BE49-F238E27FC236}">
                <a16:creationId xmlns:a16="http://schemas.microsoft.com/office/drawing/2014/main" id="{34EED375-EECC-5277-7043-257C954311FB}"/>
              </a:ext>
            </a:extLst>
          </p:cNvPr>
          <p:cNvSpPr>
            <a:spLocks noGrp="1"/>
          </p:cNvSpPr>
          <p:nvPr>
            <p:ph idx="1"/>
          </p:nvPr>
        </p:nvSpPr>
        <p:spPr>
          <a:xfrm>
            <a:off x="838200" y="1825624"/>
            <a:ext cx="10515600" cy="4532645"/>
          </a:xfrm>
        </p:spPr>
        <p:txBody>
          <a:bodyPr>
            <a:normAutofit fontScale="77500" lnSpcReduction="20000"/>
          </a:bodyPr>
          <a:lstStyle/>
          <a:p>
            <a:pPr>
              <a:lnSpc>
                <a:spcPct val="120000"/>
              </a:lnSpc>
              <a:spcBef>
                <a:spcPts val="0"/>
              </a:spcBef>
            </a:pPr>
            <a:r>
              <a:rPr lang="en-US" sz="3600" dirty="0"/>
              <a:t>Occasional examples from the Old Testament:</a:t>
            </a:r>
          </a:p>
          <a:p>
            <a:pPr marL="0" indent="0">
              <a:lnSpc>
                <a:spcPct val="120000"/>
              </a:lnSpc>
              <a:spcBef>
                <a:spcPts val="0"/>
              </a:spcBef>
              <a:buNone/>
            </a:pPr>
            <a:endParaRPr lang="en-US" sz="1400" dirty="0"/>
          </a:p>
          <a:p>
            <a:pPr marL="457200" lvl="1" indent="0">
              <a:lnSpc>
                <a:spcPct val="120000"/>
              </a:lnSpc>
              <a:spcBef>
                <a:spcPts val="0"/>
              </a:spcBef>
              <a:buNone/>
            </a:pPr>
            <a:r>
              <a:rPr lang="en-US" sz="3200" b="1" dirty="0"/>
              <a:t>2 Samuel 12:1-4</a:t>
            </a:r>
          </a:p>
          <a:p>
            <a:pPr marL="457200" lvl="1" indent="0">
              <a:lnSpc>
                <a:spcPct val="120000"/>
              </a:lnSpc>
              <a:spcBef>
                <a:spcPts val="0"/>
              </a:spcBef>
              <a:buNone/>
            </a:pPr>
            <a:r>
              <a:rPr lang="en-US" sz="3200" dirty="0"/>
              <a:t>There were two men in a certain city, one rich and the other poor. The rich man had very many flocks and herds; but the poor man had nothing but one little ewe lamb, which he had bought. He brought it up, and it grew up with him and with his children; it used to eat of his meagre fare, and drink from his cup, and lie in his bosom, and it was like a daughter to him. Now there came a traveler to the rich man, and he was loath to take one of his own flock or herd to prepare for the wayfarer who had come to him, but he took the poor man’s lamb, and prepared that for the guest who had come to him.’</a:t>
            </a:r>
          </a:p>
        </p:txBody>
      </p:sp>
    </p:spTree>
    <p:extLst>
      <p:ext uri="{BB962C8B-B14F-4D97-AF65-F5344CB8AC3E}">
        <p14:creationId xmlns:p14="http://schemas.microsoft.com/office/powerpoint/2010/main" val="3266301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D671-4994-A8E2-8A87-A1275B9F0C88}"/>
              </a:ext>
            </a:extLst>
          </p:cNvPr>
          <p:cNvSpPr>
            <a:spLocks noGrp="1"/>
          </p:cNvSpPr>
          <p:nvPr>
            <p:ph type="title"/>
          </p:nvPr>
        </p:nvSpPr>
        <p:spPr/>
        <p:txBody>
          <a:bodyPr/>
          <a:lstStyle/>
          <a:p>
            <a:r>
              <a:rPr lang="en-US" dirty="0"/>
              <a:t>Weeks 2 + 3 – June 22, 29</a:t>
            </a:r>
          </a:p>
        </p:txBody>
      </p:sp>
      <p:sp>
        <p:nvSpPr>
          <p:cNvPr id="3" name="Content Placeholder 2">
            <a:extLst>
              <a:ext uri="{FF2B5EF4-FFF2-40B4-BE49-F238E27FC236}">
                <a16:creationId xmlns:a16="http://schemas.microsoft.com/office/drawing/2014/main" id="{71A7110F-0B1E-C919-0E8B-C107C07982BC}"/>
              </a:ext>
            </a:extLst>
          </p:cNvPr>
          <p:cNvSpPr>
            <a:spLocks noGrp="1"/>
          </p:cNvSpPr>
          <p:nvPr>
            <p:ph idx="1"/>
          </p:nvPr>
        </p:nvSpPr>
        <p:spPr/>
        <p:txBody>
          <a:bodyPr>
            <a:normAutofit/>
          </a:bodyPr>
          <a:lstStyle/>
          <a:p>
            <a:r>
              <a:rPr lang="en-US" sz="3200" dirty="0"/>
              <a:t>June 8 – Parables About Who Belongs in the Kingdom</a:t>
            </a:r>
          </a:p>
          <a:p>
            <a:pPr lvl="1"/>
            <a:r>
              <a:rPr lang="en-US" sz="2800" dirty="0"/>
              <a:t>Good Samaritan, The Wedding Feast, Laborers in the Vineyard</a:t>
            </a:r>
          </a:p>
          <a:p>
            <a:r>
              <a:rPr lang="en-US" sz="3200" dirty="0"/>
              <a:t>June 22 – Parables About Growing the Kingdom</a:t>
            </a:r>
          </a:p>
          <a:p>
            <a:pPr lvl="1"/>
            <a:r>
              <a:rPr lang="en-US" sz="2800" dirty="0"/>
              <a:t>The Sower, Parable of the Talents, Light Under a Bushel</a:t>
            </a:r>
          </a:p>
          <a:p>
            <a:r>
              <a:rPr lang="en-US" sz="3200" dirty="0"/>
              <a:t>June 29 – Parables About Fulfilling the Kingdom</a:t>
            </a:r>
          </a:p>
          <a:p>
            <a:pPr lvl="1"/>
            <a:r>
              <a:rPr lang="en-US" sz="2800" dirty="0"/>
              <a:t>Prodigal Son, The </a:t>
            </a:r>
            <a:r>
              <a:rPr lang="en-US" sz="2800"/>
              <a:t>Two Debtors, Great Banquet</a:t>
            </a:r>
            <a:endParaRPr lang="en-US" sz="2800" dirty="0"/>
          </a:p>
          <a:p>
            <a:pPr marL="457200" lvl="1" indent="0">
              <a:buNone/>
            </a:pPr>
            <a:r>
              <a:rPr lang="en-US" sz="2800" dirty="0"/>
              <a:t> </a:t>
            </a:r>
          </a:p>
          <a:p>
            <a:r>
              <a:rPr lang="en-US" sz="3200" dirty="0"/>
              <a:t>Questions?</a:t>
            </a:r>
          </a:p>
        </p:txBody>
      </p:sp>
    </p:spTree>
    <p:extLst>
      <p:ext uri="{BB962C8B-B14F-4D97-AF65-F5344CB8AC3E}">
        <p14:creationId xmlns:p14="http://schemas.microsoft.com/office/powerpoint/2010/main" val="139075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7500-DF97-BD1C-8297-7E865320B631}"/>
              </a:ext>
            </a:extLst>
          </p:cNvPr>
          <p:cNvSpPr>
            <a:spLocks noGrp="1"/>
          </p:cNvSpPr>
          <p:nvPr>
            <p:ph type="title"/>
          </p:nvPr>
        </p:nvSpPr>
        <p:spPr/>
        <p:txBody>
          <a:bodyPr/>
          <a:lstStyle/>
          <a:p>
            <a:r>
              <a:rPr lang="en-US" dirty="0"/>
              <a:t>Jesus and Parables</a:t>
            </a:r>
          </a:p>
        </p:txBody>
      </p:sp>
      <p:sp>
        <p:nvSpPr>
          <p:cNvPr id="3" name="Content Placeholder 2">
            <a:extLst>
              <a:ext uri="{FF2B5EF4-FFF2-40B4-BE49-F238E27FC236}">
                <a16:creationId xmlns:a16="http://schemas.microsoft.com/office/drawing/2014/main" id="{7EE83972-1713-C126-AFBD-18E3035BE5E3}"/>
              </a:ext>
            </a:extLst>
          </p:cNvPr>
          <p:cNvSpPr>
            <a:spLocks noGrp="1"/>
          </p:cNvSpPr>
          <p:nvPr>
            <p:ph idx="1"/>
          </p:nvPr>
        </p:nvSpPr>
        <p:spPr/>
        <p:txBody>
          <a:bodyPr>
            <a:normAutofit/>
          </a:bodyPr>
          <a:lstStyle/>
          <a:p>
            <a:r>
              <a:rPr lang="en-US" sz="3200" dirty="0"/>
              <a:t>Nearly one-third of Jesus’ teaching was done in parables</a:t>
            </a:r>
          </a:p>
          <a:p>
            <a:endParaRPr lang="en-US" sz="3200" dirty="0"/>
          </a:p>
          <a:p>
            <a:r>
              <a:rPr lang="en-US" sz="3200" dirty="0"/>
              <a:t>Debate exists around what qualifies as a parable, but there are likely around 30-40 unique parables within the Gospels, some of which are attested in multiple Gospels</a:t>
            </a:r>
          </a:p>
          <a:p>
            <a:endParaRPr lang="en-US" sz="3200" dirty="0"/>
          </a:p>
          <a:p>
            <a:r>
              <a:rPr lang="en-US" sz="3200" dirty="0"/>
              <a:t>Jesus used these parables to invite followers and hearers to wrestle and reshape their understanding</a:t>
            </a:r>
          </a:p>
        </p:txBody>
      </p:sp>
    </p:spTree>
    <p:extLst>
      <p:ext uri="{BB962C8B-B14F-4D97-AF65-F5344CB8AC3E}">
        <p14:creationId xmlns:p14="http://schemas.microsoft.com/office/powerpoint/2010/main" val="202176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9F15-A947-E31F-4D06-958F447EA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FEDBD-5BCA-8584-599D-530527B98C3F}"/>
              </a:ext>
            </a:extLst>
          </p:cNvPr>
          <p:cNvSpPr>
            <a:spLocks noGrp="1"/>
          </p:cNvSpPr>
          <p:nvPr>
            <p:ph type="title"/>
          </p:nvPr>
        </p:nvSpPr>
        <p:spPr/>
        <p:txBody>
          <a:bodyPr/>
          <a:lstStyle/>
          <a:p>
            <a:r>
              <a:rPr lang="en-US" dirty="0"/>
              <a:t>Jesus and Parables</a:t>
            </a:r>
          </a:p>
        </p:txBody>
      </p:sp>
      <p:sp>
        <p:nvSpPr>
          <p:cNvPr id="3" name="Content Placeholder 2">
            <a:extLst>
              <a:ext uri="{FF2B5EF4-FFF2-40B4-BE49-F238E27FC236}">
                <a16:creationId xmlns:a16="http://schemas.microsoft.com/office/drawing/2014/main" id="{8A158CFF-8F9E-8B75-A3EC-3F3A01233E81}"/>
              </a:ext>
            </a:extLst>
          </p:cNvPr>
          <p:cNvSpPr>
            <a:spLocks noGrp="1"/>
          </p:cNvSpPr>
          <p:nvPr>
            <p:ph idx="1"/>
          </p:nvPr>
        </p:nvSpPr>
        <p:spPr/>
        <p:txBody>
          <a:bodyPr>
            <a:normAutofit/>
          </a:bodyPr>
          <a:lstStyle/>
          <a:p>
            <a:r>
              <a:rPr lang="en-US" sz="3200" dirty="0"/>
              <a:t>Meanings are not always readily apparent – or satisfying:</a:t>
            </a:r>
          </a:p>
          <a:p>
            <a:pPr lvl="1"/>
            <a:r>
              <a:rPr lang="en-US" sz="2800" dirty="0"/>
              <a:t>Luke 8:9-10 -- Then his disciples asked him what this parable meant.  Jesus said, “To you it has been given to know the secrets of the kingdom of God, but to others I speak in parables, so that ‘looking they may not perceive and hearing they may not understand.’</a:t>
            </a:r>
          </a:p>
          <a:p>
            <a:pPr marL="0" indent="0">
              <a:buNone/>
            </a:pPr>
            <a:endParaRPr lang="en-US" sz="1800" dirty="0"/>
          </a:p>
          <a:p>
            <a:r>
              <a:rPr lang="en-US" sz="3200" dirty="0"/>
              <a:t>Our minds are meant to sit with them – and we reshape them into our present context</a:t>
            </a:r>
          </a:p>
        </p:txBody>
      </p:sp>
    </p:spTree>
    <p:extLst>
      <p:ext uri="{BB962C8B-B14F-4D97-AF65-F5344CB8AC3E}">
        <p14:creationId xmlns:p14="http://schemas.microsoft.com/office/powerpoint/2010/main" val="303006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EADE8-22F7-4B33-686C-D6169E1DA790}"/>
            </a:ext>
          </a:extLst>
        </p:cNvPr>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person kissing another person&#10;&#10;AI-generated content may be incorrect.">
            <a:extLst>
              <a:ext uri="{FF2B5EF4-FFF2-40B4-BE49-F238E27FC236}">
                <a16:creationId xmlns:a16="http://schemas.microsoft.com/office/drawing/2014/main" id="{4DF0B57C-3299-34E4-BCE7-ED88C8519F0A}"/>
              </a:ext>
            </a:extLst>
          </p:cNvPr>
          <p:cNvPicPr>
            <a:picLocks noChangeAspect="1"/>
          </p:cNvPicPr>
          <p:nvPr/>
        </p:nvPicPr>
        <p:blipFill>
          <a:blip r:embed="rId2"/>
          <a:srcRect t="9518" r="-2" b="21524"/>
          <a:stretch>
            <a:fillRect/>
          </a:stretch>
        </p:blipFill>
        <p:spPr>
          <a:xfrm>
            <a:off x="5168353" y="-32206"/>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descr="A group of people sitting at a table&#10;&#10;AI-generated content may be incorrect.">
            <a:extLst>
              <a:ext uri="{FF2B5EF4-FFF2-40B4-BE49-F238E27FC236}">
                <a16:creationId xmlns:a16="http://schemas.microsoft.com/office/drawing/2014/main" id="{7A88C514-3A5F-D403-B20D-774CE78DB12A}"/>
              </a:ext>
            </a:extLst>
          </p:cNvPr>
          <p:cNvPicPr>
            <a:picLocks noChangeAspect="1"/>
          </p:cNvPicPr>
          <p:nvPr/>
        </p:nvPicPr>
        <p:blipFill>
          <a:blip r:embed="rId3"/>
          <a:srcRect t="11434" r="-3" b="5964"/>
          <a:stretch>
            <a:fillRect/>
          </a:stretch>
        </p:blipFill>
        <p:spPr>
          <a:xfrm>
            <a:off x="8831033" y="-32206"/>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descr="A painting of men with axes&#10;&#10;AI-generated content may be incorrect.">
            <a:extLst>
              <a:ext uri="{FF2B5EF4-FFF2-40B4-BE49-F238E27FC236}">
                <a16:creationId xmlns:a16="http://schemas.microsoft.com/office/drawing/2014/main" id="{85FCED65-0846-4744-D641-5A4DA5E3FE5A}"/>
              </a:ext>
            </a:extLst>
          </p:cNvPr>
          <p:cNvPicPr>
            <a:picLocks noChangeAspect="1"/>
          </p:cNvPicPr>
          <p:nvPr/>
        </p:nvPicPr>
        <p:blipFill>
          <a:blip r:embed="rId4"/>
          <a:srcRect l="2946" r="10329" b="-2"/>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80" name="Freeform: Shape 79">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1" name="Freeform: Shape 80">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2694A9-0645-5CF3-00BF-4E95854A2A9F}"/>
              </a:ext>
            </a:extLst>
          </p:cNvPr>
          <p:cNvSpPr>
            <a:spLocks noGrp="1"/>
          </p:cNvSpPr>
          <p:nvPr>
            <p:ph type="ctrTitle"/>
          </p:nvPr>
        </p:nvSpPr>
        <p:spPr>
          <a:xfrm>
            <a:off x="438911" y="804194"/>
            <a:ext cx="5260139" cy="5235099"/>
          </a:xfrm>
        </p:spPr>
        <p:txBody>
          <a:bodyPr>
            <a:noAutofit/>
          </a:bodyPr>
          <a:lstStyle/>
          <a:p>
            <a:pPr algn="l">
              <a:lnSpc>
                <a:spcPct val="100000"/>
              </a:lnSpc>
              <a:spcBef>
                <a:spcPts val="0"/>
              </a:spcBef>
            </a:pPr>
            <a:br>
              <a:rPr lang="en-US" sz="4400" b="1" dirty="0"/>
            </a:br>
            <a:br>
              <a:rPr lang="en-US" sz="4400" b="1" dirty="0"/>
            </a:br>
            <a:br>
              <a:rPr lang="en-US" sz="4400" b="1" dirty="0"/>
            </a:br>
            <a:br>
              <a:rPr lang="en-US" sz="4400" b="1" dirty="0"/>
            </a:br>
            <a:r>
              <a:rPr lang="en-US" sz="4400" b="1" dirty="0"/>
              <a:t>Who belongs in God’s Kingdom?</a:t>
            </a:r>
            <a:br>
              <a:rPr lang="en-US" sz="3200" dirty="0"/>
            </a:br>
            <a:br>
              <a:rPr lang="en-US" sz="3200" dirty="0"/>
            </a:br>
            <a:r>
              <a:rPr lang="en-US" sz="3200" dirty="0"/>
              <a:t>Parable of the Good Samaritan</a:t>
            </a:r>
            <a:br>
              <a:rPr lang="en-US" sz="3200" dirty="0"/>
            </a:br>
            <a:br>
              <a:rPr lang="en-US" sz="3200" dirty="0"/>
            </a:br>
            <a:r>
              <a:rPr lang="en-US" sz="3200" dirty="0"/>
              <a:t>Parable of the Wedding Feast</a:t>
            </a:r>
            <a:br>
              <a:rPr lang="en-US" sz="3200" dirty="0"/>
            </a:br>
            <a:br>
              <a:rPr lang="en-US" sz="3200" dirty="0"/>
            </a:br>
            <a:r>
              <a:rPr lang="en-US" sz="3200" dirty="0"/>
              <a:t>Parable of the Laborers </a:t>
            </a:r>
            <a:br>
              <a:rPr lang="en-US" sz="3200" dirty="0"/>
            </a:br>
            <a:r>
              <a:rPr lang="en-US" sz="3200" dirty="0"/>
              <a:t>in the Vineyard</a:t>
            </a:r>
          </a:p>
        </p:txBody>
      </p:sp>
      <p:sp>
        <p:nvSpPr>
          <p:cNvPr id="82" name="Rectangle 81">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2C2CD89-EF83-535F-C14C-FD20E9D00CBD}"/>
              </a:ext>
            </a:extLst>
          </p:cNvPr>
          <p:cNvSpPr/>
          <p:nvPr/>
        </p:nvSpPr>
        <p:spPr>
          <a:xfrm>
            <a:off x="6520543" y="6683829"/>
            <a:ext cx="4575753" cy="174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00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1AD04A-8183-9F21-33DF-CAFA125CED63}"/>
              </a:ext>
            </a:extLst>
          </p:cNvPr>
          <p:cNvPicPr>
            <a:picLocks noGrp="1" noChangeAspect="1"/>
          </p:cNvPicPr>
          <p:nvPr>
            <p:ph idx="1"/>
          </p:nvPr>
        </p:nvPicPr>
        <p:blipFill>
          <a:blip r:embed="rId2"/>
          <a:srcRect t="5478" r="1" b="32210"/>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4" name="Group 13">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5" name="Freeform: Shape 14">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7" name="Group 16">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 name="Freeform: Shape 20">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9" name="Freeform: Shape 18">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7CCF95D1-5DA4-9C4A-9805-CD4413CDECDA}"/>
              </a:ext>
            </a:extLst>
          </p:cNvPr>
          <p:cNvSpPr txBox="1"/>
          <p:nvPr/>
        </p:nvSpPr>
        <p:spPr>
          <a:xfrm>
            <a:off x="402771" y="1807029"/>
            <a:ext cx="3063443" cy="2554545"/>
          </a:xfrm>
          <a:prstGeom prst="rect">
            <a:avLst/>
          </a:prstGeom>
          <a:noFill/>
        </p:spPr>
        <p:txBody>
          <a:bodyPr wrap="square" rtlCol="0">
            <a:spAutoFit/>
          </a:bodyPr>
          <a:lstStyle/>
          <a:p>
            <a:r>
              <a:rPr lang="en-US" sz="4000" dirty="0">
                <a:solidFill>
                  <a:schemeClr val="bg1"/>
                </a:solidFill>
              </a:rPr>
              <a:t>The Good Samaritan</a:t>
            </a:r>
          </a:p>
          <a:p>
            <a:endParaRPr lang="en-US" sz="4000" dirty="0">
              <a:solidFill>
                <a:schemeClr val="bg1"/>
              </a:solidFill>
            </a:endParaRPr>
          </a:p>
          <a:p>
            <a:r>
              <a:rPr lang="en-US" sz="4000" dirty="0">
                <a:solidFill>
                  <a:schemeClr val="bg1"/>
                </a:solidFill>
              </a:rPr>
              <a:t>Luke 10</a:t>
            </a:r>
          </a:p>
        </p:txBody>
      </p:sp>
    </p:spTree>
    <p:extLst>
      <p:ext uri="{BB962C8B-B14F-4D97-AF65-F5344CB8AC3E}">
        <p14:creationId xmlns:p14="http://schemas.microsoft.com/office/powerpoint/2010/main" val="168992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C5404-3016-8409-44BD-EC44A37C6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84EFD-ED53-DDE0-D757-613745D08939}"/>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62EA4DC8-55EF-78FB-C827-09E14FF44B10}"/>
              </a:ext>
            </a:extLst>
          </p:cNvPr>
          <p:cNvSpPr>
            <a:spLocks noGrp="1"/>
          </p:cNvSpPr>
          <p:nvPr>
            <p:ph idx="1"/>
          </p:nvPr>
        </p:nvSpPr>
        <p:spPr/>
        <p:txBody>
          <a:bodyPr>
            <a:normAutofit/>
          </a:bodyPr>
          <a:lstStyle/>
          <a:p>
            <a:r>
              <a:rPr lang="en-US" sz="3200" dirty="0"/>
              <a:t>Only appears in Luke’s Gospel (Luke 10:25-37), despite being perhaps the best-known parable Jesus ever told</a:t>
            </a:r>
          </a:p>
          <a:p>
            <a:endParaRPr lang="en-US" sz="3200" dirty="0"/>
          </a:p>
          <a:p>
            <a:r>
              <a:rPr lang="en-US" sz="3200" dirty="0"/>
              <a:t>Framed by a conversation with a lawyer about “What must I do to inherit eternal life?”</a:t>
            </a:r>
          </a:p>
          <a:p>
            <a:endParaRPr lang="en-US" sz="3200" dirty="0"/>
          </a:p>
          <a:p>
            <a:r>
              <a:rPr lang="en-US" sz="3200" dirty="0"/>
              <a:t>Expansion of the “Greatest Commandment” passage found in Matthew 22:34-40 and Mark 12:28-34</a:t>
            </a:r>
          </a:p>
          <a:p>
            <a:endParaRPr lang="en-US" sz="3200" dirty="0"/>
          </a:p>
        </p:txBody>
      </p:sp>
    </p:spTree>
    <p:extLst>
      <p:ext uri="{BB962C8B-B14F-4D97-AF65-F5344CB8AC3E}">
        <p14:creationId xmlns:p14="http://schemas.microsoft.com/office/powerpoint/2010/main" val="2299769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71AF-F948-FDFA-CB7F-44A2ACE7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74D94-9884-C962-CEA8-2A97C6058FDD}"/>
              </a:ext>
            </a:extLst>
          </p:cNvPr>
          <p:cNvSpPr>
            <a:spLocks noGrp="1"/>
          </p:cNvSpPr>
          <p:nvPr>
            <p:ph type="title"/>
          </p:nvPr>
        </p:nvSpPr>
        <p:spPr/>
        <p:txBody>
          <a:bodyPr/>
          <a:lstStyle/>
          <a:p>
            <a:r>
              <a:rPr lang="en-US" dirty="0"/>
              <a:t>Parable of the Good Samaritan</a:t>
            </a:r>
          </a:p>
        </p:txBody>
      </p:sp>
      <p:sp>
        <p:nvSpPr>
          <p:cNvPr id="3" name="Content Placeholder 2">
            <a:extLst>
              <a:ext uri="{FF2B5EF4-FFF2-40B4-BE49-F238E27FC236}">
                <a16:creationId xmlns:a16="http://schemas.microsoft.com/office/drawing/2014/main" id="{76D96581-3B3B-F0F0-9F0C-E5FD5CC926EE}"/>
              </a:ext>
            </a:extLst>
          </p:cNvPr>
          <p:cNvSpPr>
            <a:spLocks noGrp="1"/>
          </p:cNvSpPr>
          <p:nvPr>
            <p:ph idx="1"/>
          </p:nvPr>
        </p:nvSpPr>
        <p:spPr/>
        <p:txBody>
          <a:bodyPr>
            <a:normAutofit/>
          </a:bodyPr>
          <a:lstStyle/>
          <a:p>
            <a:r>
              <a:rPr lang="en-US" sz="3200" dirty="0"/>
              <a:t>Understanding the various people/places in the parable</a:t>
            </a:r>
          </a:p>
          <a:p>
            <a:pPr lvl="1"/>
            <a:r>
              <a:rPr lang="en-US" sz="2800" dirty="0"/>
              <a:t>Jerusalem to Jericho</a:t>
            </a:r>
          </a:p>
          <a:p>
            <a:pPr lvl="2"/>
            <a:r>
              <a:rPr lang="en-US" sz="2400" dirty="0"/>
              <a:t>18-mile journey east; known as the “Way of Blood”</a:t>
            </a:r>
          </a:p>
          <a:p>
            <a:pPr lvl="1"/>
            <a:r>
              <a:rPr lang="en-US" sz="2800" dirty="0"/>
              <a:t>Priest</a:t>
            </a:r>
          </a:p>
          <a:p>
            <a:pPr lvl="2"/>
            <a:r>
              <a:rPr lang="en-US" sz="2400" dirty="0"/>
              <a:t>Likely a temple priest similar to Zechariah in Luke 1</a:t>
            </a:r>
          </a:p>
          <a:p>
            <a:pPr lvl="1"/>
            <a:r>
              <a:rPr lang="en-US" sz="2800" dirty="0"/>
              <a:t>Levite</a:t>
            </a:r>
          </a:p>
          <a:p>
            <a:pPr lvl="2"/>
            <a:r>
              <a:rPr lang="en-US" sz="2400" dirty="0"/>
              <a:t>Descendant from the Tribe of Levi; often viewed as equivalent to priests but they played other roles at the Temple beyond priesthood</a:t>
            </a:r>
          </a:p>
          <a:p>
            <a:pPr lvl="1"/>
            <a:r>
              <a:rPr lang="en-US" sz="2800" dirty="0"/>
              <a:t>Innkeeper</a:t>
            </a:r>
          </a:p>
          <a:p>
            <a:pPr lvl="2"/>
            <a:r>
              <a:rPr lang="en-US" sz="2400" dirty="0"/>
              <a:t>Little to speculate, but two denarii was around $100-150</a:t>
            </a:r>
          </a:p>
          <a:p>
            <a:endParaRPr lang="en-US" sz="3200" dirty="0"/>
          </a:p>
        </p:txBody>
      </p:sp>
    </p:spTree>
    <p:extLst>
      <p:ext uri="{BB962C8B-B14F-4D97-AF65-F5344CB8AC3E}">
        <p14:creationId xmlns:p14="http://schemas.microsoft.com/office/powerpoint/2010/main" val="3888891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4120</TotalTime>
  <Words>2129</Words>
  <Application>Microsoft Office PowerPoint</Application>
  <PresentationFormat>Widescreen</PresentationFormat>
  <Paragraphs>163</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Aptos Display</vt:lpstr>
      <vt:lpstr>Arial</vt:lpstr>
      <vt:lpstr>Calibri</vt:lpstr>
      <vt:lpstr>Times-Roman</vt:lpstr>
      <vt:lpstr>Office Theme</vt:lpstr>
      <vt:lpstr>Parables: Class 1</vt:lpstr>
      <vt:lpstr>What is a “parable”?</vt:lpstr>
      <vt:lpstr>What is a “parable”?</vt:lpstr>
      <vt:lpstr>Jesus and Parables</vt:lpstr>
      <vt:lpstr>Jesus and Parables</vt:lpstr>
      <vt:lpstr>    Who belongs in God’s Kingdom?  Parable of the Good Samaritan  Parable of the Wedding Feast  Parable of the Laborers  in the Vineyard</vt:lpstr>
      <vt:lpstr>PowerPoint Presentation</vt:lpstr>
      <vt:lpstr>Parable of the Good Samaritan</vt:lpstr>
      <vt:lpstr>Parable of the Good Samaritan</vt:lpstr>
      <vt:lpstr>Parable of the Good Samaritan</vt:lpstr>
      <vt:lpstr>Parable of the Good Samaritan</vt:lpstr>
      <vt:lpstr>Parable of the Good Samaritan</vt:lpstr>
      <vt:lpstr>Parable of the Good Samaritan</vt:lpstr>
      <vt:lpstr>Parable of the Good Samaritan</vt:lpstr>
      <vt:lpstr>Parable of the Good Samaritan</vt:lpstr>
      <vt:lpstr>PowerPoint Presentation</vt:lpstr>
      <vt:lpstr>Parable of the Wedding Feast</vt:lpstr>
      <vt:lpstr>Parable of the Wedding Feast</vt:lpstr>
      <vt:lpstr>Parable of the Wedding Feast</vt:lpstr>
      <vt:lpstr>Parable of the Wedding Feast</vt:lpstr>
      <vt:lpstr>Parable of the Wedding Feast</vt:lpstr>
      <vt:lpstr>PowerPoint Presentation</vt:lpstr>
      <vt:lpstr>Parable of the Laborers in the Vineyard</vt:lpstr>
      <vt:lpstr>Parable of the Laborers in the Vineyard</vt:lpstr>
      <vt:lpstr>Parable of the Laborers in the Vineyard</vt:lpstr>
      <vt:lpstr>Parable of the Laborers in the Vineyard</vt:lpstr>
      <vt:lpstr>    Who belongs in God’s Kingdom?  Parable of the Good Samaritan  Parable of the Wedding Feast  Parable of the Laborers  in the Vineyard</vt:lpstr>
      <vt:lpstr>Who Belongs in God’s Kingdom?</vt:lpstr>
      <vt:lpstr>Who Belongs in God’s Kingdom?</vt:lpstr>
      <vt:lpstr>Weeks 2 + 3 – June 22, 29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Helms</dc:creator>
  <cp:lastModifiedBy>Matt Helms</cp:lastModifiedBy>
  <cp:revision>2</cp:revision>
  <dcterms:created xsi:type="dcterms:W3CDTF">2025-02-24T19:07:51Z</dcterms:created>
  <dcterms:modified xsi:type="dcterms:W3CDTF">2025-06-08T14:09:12Z</dcterms:modified>
</cp:coreProperties>
</file>